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14"/>
  </p:notesMasterIdLst>
  <p:handoutMasterIdLst>
    <p:handoutMasterId r:id="rId15"/>
  </p:handoutMasterIdLst>
  <p:sldIdLst>
    <p:sldId id="613" r:id="rId2"/>
    <p:sldId id="580" r:id="rId3"/>
    <p:sldId id="610" r:id="rId4"/>
    <p:sldId id="612" r:id="rId5"/>
    <p:sldId id="609" r:id="rId6"/>
    <p:sldId id="603" r:id="rId7"/>
    <p:sldId id="605" r:id="rId8"/>
    <p:sldId id="604" r:id="rId9"/>
    <p:sldId id="606" r:id="rId10"/>
    <p:sldId id="607" r:id="rId11"/>
    <p:sldId id="608" r:id="rId12"/>
    <p:sldId id="611" r:id="rId13"/>
  </p:sldIdLst>
  <p:sldSz cx="9144000" cy="6858000" type="screen4x3"/>
  <p:notesSz cx="7099300" cy="10234613"/>
  <p:defaultTextStyle>
    <a:defPPr>
      <a:defRPr lang="en-US"/>
    </a:defPPr>
    <a:lvl1pPr algn="l" rtl="0" fontAlgn="base">
      <a:spcBef>
        <a:spcPct val="0"/>
      </a:spcBef>
      <a:spcAft>
        <a:spcPct val="0"/>
      </a:spcAft>
      <a:buClr>
        <a:schemeClr val="bg1"/>
      </a:buClr>
      <a:buChar char="•"/>
      <a:defRPr sz="2400" kern="1200">
        <a:solidFill>
          <a:schemeClr val="tx1"/>
        </a:solidFill>
        <a:latin typeface="Times New Roman" pitchFamily="18" charset="0"/>
        <a:ea typeface="+mn-ea"/>
        <a:cs typeface="+mn-cs"/>
      </a:defRPr>
    </a:lvl1pPr>
    <a:lvl2pPr marL="457200" algn="l" rtl="0" fontAlgn="base">
      <a:spcBef>
        <a:spcPct val="0"/>
      </a:spcBef>
      <a:spcAft>
        <a:spcPct val="0"/>
      </a:spcAft>
      <a:buClr>
        <a:schemeClr val="bg1"/>
      </a:buClr>
      <a:buChar char="•"/>
      <a:defRPr sz="2400" kern="1200">
        <a:solidFill>
          <a:schemeClr val="tx1"/>
        </a:solidFill>
        <a:latin typeface="Times New Roman" pitchFamily="18" charset="0"/>
        <a:ea typeface="+mn-ea"/>
        <a:cs typeface="+mn-cs"/>
      </a:defRPr>
    </a:lvl2pPr>
    <a:lvl3pPr marL="914400" algn="l" rtl="0" fontAlgn="base">
      <a:spcBef>
        <a:spcPct val="0"/>
      </a:spcBef>
      <a:spcAft>
        <a:spcPct val="0"/>
      </a:spcAft>
      <a:buClr>
        <a:schemeClr val="bg1"/>
      </a:buClr>
      <a:buChar char="•"/>
      <a:defRPr sz="2400" kern="1200">
        <a:solidFill>
          <a:schemeClr val="tx1"/>
        </a:solidFill>
        <a:latin typeface="Times New Roman" pitchFamily="18" charset="0"/>
        <a:ea typeface="+mn-ea"/>
        <a:cs typeface="+mn-cs"/>
      </a:defRPr>
    </a:lvl3pPr>
    <a:lvl4pPr marL="1371600" algn="l" rtl="0" fontAlgn="base">
      <a:spcBef>
        <a:spcPct val="0"/>
      </a:spcBef>
      <a:spcAft>
        <a:spcPct val="0"/>
      </a:spcAft>
      <a:buClr>
        <a:schemeClr val="bg1"/>
      </a:buClr>
      <a:buChar char="•"/>
      <a:defRPr sz="2400" kern="1200">
        <a:solidFill>
          <a:schemeClr val="tx1"/>
        </a:solidFill>
        <a:latin typeface="Times New Roman" pitchFamily="18" charset="0"/>
        <a:ea typeface="+mn-ea"/>
        <a:cs typeface="+mn-cs"/>
      </a:defRPr>
    </a:lvl4pPr>
    <a:lvl5pPr marL="1828800" algn="l" rtl="0" fontAlgn="base">
      <a:spcBef>
        <a:spcPct val="0"/>
      </a:spcBef>
      <a:spcAft>
        <a:spcPct val="0"/>
      </a:spcAft>
      <a:buClr>
        <a:schemeClr val="bg1"/>
      </a:buClr>
      <a:buChar char="•"/>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783C00"/>
    <a:srgbClr val="00008C"/>
    <a:srgbClr val="000000"/>
    <a:srgbClr val="00FF00"/>
    <a:srgbClr val="808080"/>
    <a:srgbClr val="B2B2B2"/>
    <a:srgbClr val="07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728" autoAdjust="0"/>
  </p:normalViewPr>
  <p:slideViewPr>
    <p:cSldViewPr>
      <p:cViewPr>
        <p:scale>
          <a:sx n="66" d="100"/>
          <a:sy n="66" d="100"/>
        </p:scale>
        <p:origin x="-1506" y="-1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0"/>
    </p:cViewPr>
  </p:sorterViewPr>
  <p:gridSpacing cx="75895" cy="7589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hdr" sz="quarter"/>
          </p:nvPr>
        </p:nvSpPr>
        <p:spPr bwMode="auto">
          <a:xfrm>
            <a:off x="0" y="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4" tIns="49517" rIns="99034" bIns="49517" numCol="1" anchor="t" anchorCtr="0" compatLnSpc="1">
            <a:prstTxWarp prst="textNoShape">
              <a:avLst/>
            </a:prstTxWarp>
          </a:bodyPr>
          <a:lstStyle>
            <a:lvl1pPr defTabSz="990600">
              <a:buClrTx/>
              <a:buFontTx/>
              <a:buNone/>
              <a:defRPr sz="1300">
                <a:latin typeface="Tahoma" pitchFamily="34" charset="0"/>
              </a:defRPr>
            </a:lvl1pPr>
          </a:lstStyle>
          <a:p>
            <a:pPr>
              <a:defRPr/>
            </a:pPr>
            <a:endParaRPr lang="en-US"/>
          </a:p>
        </p:txBody>
      </p:sp>
      <p:sp>
        <p:nvSpPr>
          <p:cNvPr id="47107" name="Rectangle 3"/>
          <p:cNvSpPr>
            <a:spLocks noGrp="1" noChangeArrowheads="1"/>
          </p:cNvSpPr>
          <p:nvPr>
            <p:ph type="dt" sz="quarter" idx="1"/>
          </p:nvPr>
        </p:nvSpPr>
        <p:spPr bwMode="auto">
          <a:xfrm>
            <a:off x="4022725" y="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4" tIns="49517" rIns="99034" bIns="49517" numCol="1" anchor="t" anchorCtr="0" compatLnSpc="1">
            <a:prstTxWarp prst="textNoShape">
              <a:avLst/>
            </a:prstTxWarp>
          </a:bodyPr>
          <a:lstStyle>
            <a:lvl1pPr algn="r" defTabSz="990600">
              <a:buClrTx/>
              <a:buFontTx/>
              <a:buNone/>
              <a:defRPr sz="1300">
                <a:latin typeface="Tahoma" pitchFamily="34" charset="0"/>
              </a:defRPr>
            </a:lvl1pPr>
          </a:lstStyle>
          <a:p>
            <a:pPr>
              <a:defRPr/>
            </a:pPr>
            <a:endParaRPr lang="en-US"/>
          </a:p>
        </p:txBody>
      </p:sp>
      <p:sp>
        <p:nvSpPr>
          <p:cNvPr id="47108" name="Rectangle 4"/>
          <p:cNvSpPr>
            <a:spLocks noGrp="1" noChangeArrowheads="1"/>
          </p:cNvSpPr>
          <p:nvPr>
            <p:ph type="ftr" sz="quarter" idx="2"/>
          </p:nvPr>
        </p:nvSpPr>
        <p:spPr bwMode="auto">
          <a:xfrm>
            <a:off x="0" y="9723438"/>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4" tIns="49517" rIns="99034" bIns="49517" numCol="1" anchor="b" anchorCtr="0" compatLnSpc="1">
            <a:prstTxWarp prst="textNoShape">
              <a:avLst/>
            </a:prstTxWarp>
          </a:bodyPr>
          <a:lstStyle>
            <a:lvl1pPr defTabSz="990600">
              <a:buClrTx/>
              <a:buFontTx/>
              <a:buNone/>
              <a:defRPr sz="1300">
                <a:latin typeface="Tahoma" pitchFamily="34" charset="0"/>
              </a:defRPr>
            </a:lvl1pPr>
          </a:lstStyle>
          <a:p>
            <a:pPr>
              <a:defRPr/>
            </a:pPr>
            <a:endParaRPr lang="en-US"/>
          </a:p>
        </p:txBody>
      </p:sp>
      <p:sp>
        <p:nvSpPr>
          <p:cNvPr id="47109" name="Rectangle 5"/>
          <p:cNvSpPr>
            <a:spLocks noGrp="1" noChangeArrowheads="1"/>
          </p:cNvSpPr>
          <p:nvPr>
            <p:ph type="sldNum" sz="quarter" idx="3"/>
          </p:nvPr>
        </p:nvSpPr>
        <p:spPr bwMode="auto">
          <a:xfrm>
            <a:off x="4022725" y="9723438"/>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4" tIns="49517" rIns="99034" bIns="49517" numCol="1" anchor="b" anchorCtr="0" compatLnSpc="1">
            <a:prstTxWarp prst="textNoShape">
              <a:avLst/>
            </a:prstTxWarp>
          </a:bodyPr>
          <a:lstStyle>
            <a:lvl1pPr algn="r" defTabSz="990600">
              <a:buClrTx/>
              <a:buFontTx/>
              <a:buNone/>
              <a:defRPr sz="1300">
                <a:latin typeface="Tahoma" pitchFamily="34" charset="0"/>
              </a:defRPr>
            </a:lvl1pPr>
          </a:lstStyle>
          <a:p>
            <a:pPr>
              <a:defRPr/>
            </a:pPr>
            <a:fld id="{3139D382-5AEA-41ED-A444-1710B5FD4D7E}" type="slidenum">
              <a:rPr lang="en-US"/>
              <a:pPr>
                <a:defRPr/>
              </a:pPr>
              <a:t>‹Nº›</a:t>
            </a:fld>
            <a:endParaRPr lang="en-US"/>
          </a:p>
        </p:txBody>
      </p:sp>
    </p:spTree>
    <p:extLst>
      <p:ext uri="{BB962C8B-B14F-4D97-AF65-F5344CB8AC3E}">
        <p14:creationId xmlns:p14="http://schemas.microsoft.com/office/powerpoint/2010/main" val="10958814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4" tIns="49517" rIns="99034" bIns="49517" numCol="1" anchor="t" anchorCtr="0" compatLnSpc="1">
            <a:prstTxWarp prst="textNoShape">
              <a:avLst/>
            </a:prstTxWarp>
          </a:bodyPr>
          <a:lstStyle>
            <a:lvl1pPr defTabSz="990600">
              <a:buClrTx/>
              <a:buFontTx/>
              <a:buNone/>
              <a:defRPr sz="1300"/>
            </a:lvl1pPr>
          </a:lstStyle>
          <a:p>
            <a:pPr>
              <a:defRPr/>
            </a:pPr>
            <a:endParaRPr lang="en-US"/>
          </a:p>
        </p:txBody>
      </p:sp>
      <p:sp>
        <p:nvSpPr>
          <p:cNvPr id="13315" name="Rectangle 3"/>
          <p:cNvSpPr>
            <a:spLocks noGrp="1" noChangeArrowheads="1"/>
          </p:cNvSpPr>
          <p:nvPr>
            <p:ph type="dt" idx="1"/>
          </p:nvPr>
        </p:nvSpPr>
        <p:spPr bwMode="auto">
          <a:xfrm>
            <a:off x="4022725" y="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4" tIns="49517" rIns="99034" bIns="49517" numCol="1" anchor="t" anchorCtr="0" compatLnSpc="1">
            <a:prstTxWarp prst="textNoShape">
              <a:avLst/>
            </a:prstTxWarp>
          </a:bodyPr>
          <a:lstStyle>
            <a:lvl1pPr algn="r" defTabSz="990600">
              <a:buClrTx/>
              <a:buFontTx/>
              <a:buNone/>
              <a:defRPr sz="1300"/>
            </a:lvl1pPr>
          </a:lstStyle>
          <a:p>
            <a:pPr>
              <a:defRPr/>
            </a:pPr>
            <a:endParaRPr lang="en-US"/>
          </a:p>
        </p:txBody>
      </p:sp>
      <p:sp>
        <p:nvSpPr>
          <p:cNvPr id="15364" name="Rectangle 4"/>
          <p:cNvSpPr>
            <a:spLocks noGrp="1" noRot="1" noChangeAspect="1" noChangeArrowheads="1" noTextEdit="1"/>
          </p:cNvSpPr>
          <p:nvPr>
            <p:ph type="sldImg" idx="2"/>
          </p:nvPr>
        </p:nvSpPr>
        <p:spPr bwMode="auto">
          <a:xfrm>
            <a:off x="993775" y="768350"/>
            <a:ext cx="5113338" cy="38354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317" name="Rectangle 5"/>
          <p:cNvSpPr>
            <a:spLocks noGrp="1" noChangeArrowheads="1"/>
          </p:cNvSpPr>
          <p:nvPr>
            <p:ph type="body" sz="quarter" idx="3"/>
          </p:nvPr>
        </p:nvSpPr>
        <p:spPr bwMode="auto">
          <a:xfrm>
            <a:off x="946150" y="4859338"/>
            <a:ext cx="5207000" cy="4606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4" tIns="49517" rIns="99034" bIns="49517"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3318" name="Rectangle 6"/>
          <p:cNvSpPr>
            <a:spLocks noGrp="1" noChangeArrowheads="1"/>
          </p:cNvSpPr>
          <p:nvPr>
            <p:ph type="ftr" sz="quarter" idx="4"/>
          </p:nvPr>
        </p:nvSpPr>
        <p:spPr bwMode="auto">
          <a:xfrm>
            <a:off x="0" y="9723438"/>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4" tIns="49517" rIns="99034" bIns="49517" numCol="1" anchor="b" anchorCtr="0" compatLnSpc="1">
            <a:prstTxWarp prst="textNoShape">
              <a:avLst/>
            </a:prstTxWarp>
          </a:bodyPr>
          <a:lstStyle>
            <a:lvl1pPr defTabSz="990600">
              <a:buClrTx/>
              <a:buFontTx/>
              <a:buNone/>
              <a:defRPr sz="1300"/>
            </a:lvl1pPr>
          </a:lstStyle>
          <a:p>
            <a:pPr>
              <a:defRPr/>
            </a:pPr>
            <a:endParaRPr lang="en-US"/>
          </a:p>
        </p:txBody>
      </p:sp>
      <p:sp>
        <p:nvSpPr>
          <p:cNvPr id="13319" name="Rectangle 7"/>
          <p:cNvSpPr>
            <a:spLocks noGrp="1" noChangeArrowheads="1"/>
          </p:cNvSpPr>
          <p:nvPr>
            <p:ph type="sldNum" sz="quarter" idx="5"/>
          </p:nvPr>
        </p:nvSpPr>
        <p:spPr bwMode="auto">
          <a:xfrm>
            <a:off x="4022725" y="9723438"/>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4" tIns="49517" rIns="99034" bIns="49517" numCol="1" anchor="b" anchorCtr="0" compatLnSpc="1">
            <a:prstTxWarp prst="textNoShape">
              <a:avLst/>
            </a:prstTxWarp>
          </a:bodyPr>
          <a:lstStyle>
            <a:lvl1pPr algn="r" defTabSz="990600">
              <a:buClrTx/>
              <a:buFontTx/>
              <a:buNone/>
              <a:defRPr sz="1300"/>
            </a:lvl1pPr>
          </a:lstStyle>
          <a:p>
            <a:pPr>
              <a:defRPr/>
            </a:pPr>
            <a:fld id="{B9E2E177-A7A9-46D6-BCC1-0D8624C768D7}" type="slidenum">
              <a:rPr lang="en-US"/>
              <a:pPr>
                <a:defRPr/>
              </a:pPr>
              <a:t>‹Nº›</a:t>
            </a:fld>
            <a:endParaRPr lang="en-US"/>
          </a:p>
        </p:txBody>
      </p:sp>
    </p:spTree>
    <p:extLst>
      <p:ext uri="{BB962C8B-B14F-4D97-AF65-F5344CB8AC3E}">
        <p14:creationId xmlns:p14="http://schemas.microsoft.com/office/powerpoint/2010/main" val="11851460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lvl1pPr defTabSz="990600" eaLnBrk="0" hangingPunct="0">
              <a:defRPr sz="2400">
                <a:solidFill>
                  <a:schemeClr val="tx1"/>
                </a:solidFill>
                <a:latin typeface="Times New Roman" pitchFamily="18" charset="0"/>
              </a:defRPr>
            </a:lvl1pPr>
            <a:lvl2pPr marL="742950" indent="-285750" defTabSz="990600" eaLnBrk="0" hangingPunct="0">
              <a:defRPr sz="2400">
                <a:solidFill>
                  <a:schemeClr val="tx1"/>
                </a:solidFill>
                <a:latin typeface="Times New Roman" pitchFamily="18" charset="0"/>
              </a:defRPr>
            </a:lvl2pPr>
            <a:lvl3pPr marL="1143000" indent="-228600" defTabSz="990600" eaLnBrk="0" hangingPunct="0">
              <a:defRPr sz="2400">
                <a:solidFill>
                  <a:schemeClr val="tx1"/>
                </a:solidFill>
                <a:latin typeface="Times New Roman" pitchFamily="18" charset="0"/>
              </a:defRPr>
            </a:lvl3pPr>
            <a:lvl4pPr marL="1600200" indent="-228600" defTabSz="990600" eaLnBrk="0" hangingPunct="0">
              <a:defRPr sz="2400">
                <a:solidFill>
                  <a:schemeClr val="tx1"/>
                </a:solidFill>
                <a:latin typeface="Times New Roman" pitchFamily="18" charset="0"/>
              </a:defRPr>
            </a:lvl4pPr>
            <a:lvl5pPr marL="2057400" indent="-228600" defTabSz="990600" eaLnBrk="0" hangingPunct="0">
              <a:defRPr sz="2400">
                <a:solidFill>
                  <a:schemeClr val="tx1"/>
                </a:solidFill>
                <a:latin typeface="Times New Roman" pitchFamily="18" charset="0"/>
              </a:defRPr>
            </a:lvl5pPr>
            <a:lvl6pPr marL="2514600" indent="-228600" defTabSz="990600" eaLnBrk="0" fontAlgn="base" hangingPunct="0">
              <a:spcBef>
                <a:spcPct val="0"/>
              </a:spcBef>
              <a:spcAft>
                <a:spcPct val="0"/>
              </a:spcAft>
              <a:buClr>
                <a:schemeClr val="bg1"/>
              </a:buClr>
              <a:buChar char="•"/>
              <a:defRPr sz="2400">
                <a:solidFill>
                  <a:schemeClr val="tx1"/>
                </a:solidFill>
                <a:latin typeface="Times New Roman" pitchFamily="18" charset="0"/>
              </a:defRPr>
            </a:lvl6pPr>
            <a:lvl7pPr marL="2971800" indent="-228600" defTabSz="990600" eaLnBrk="0" fontAlgn="base" hangingPunct="0">
              <a:spcBef>
                <a:spcPct val="0"/>
              </a:spcBef>
              <a:spcAft>
                <a:spcPct val="0"/>
              </a:spcAft>
              <a:buClr>
                <a:schemeClr val="bg1"/>
              </a:buClr>
              <a:buChar char="•"/>
              <a:defRPr sz="2400">
                <a:solidFill>
                  <a:schemeClr val="tx1"/>
                </a:solidFill>
                <a:latin typeface="Times New Roman" pitchFamily="18" charset="0"/>
              </a:defRPr>
            </a:lvl7pPr>
            <a:lvl8pPr marL="3429000" indent="-228600" defTabSz="990600" eaLnBrk="0" fontAlgn="base" hangingPunct="0">
              <a:spcBef>
                <a:spcPct val="0"/>
              </a:spcBef>
              <a:spcAft>
                <a:spcPct val="0"/>
              </a:spcAft>
              <a:buClr>
                <a:schemeClr val="bg1"/>
              </a:buClr>
              <a:buChar char="•"/>
              <a:defRPr sz="2400">
                <a:solidFill>
                  <a:schemeClr val="tx1"/>
                </a:solidFill>
                <a:latin typeface="Times New Roman" pitchFamily="18" charset="0"/>
              </a:defRPr>
            </a:lvl8pPr>
            <a:lvl9pPr marL="3886200" indent="-228600" defTabSz="990600" eaLnBrk="0" fontAlgn="base" hangingPunct="0">
              <a:spcBef>
                <a:spcPct val="0"/>
              </a:spcBef>
              <a:spcAft>
                <a:spcPct val="0"/>
              </a:spcAft>
              <a:buClr>
                <a:schemeClr val="bg1"/>
              </a:buClr>
              <a:buChar char="•"/>
              <a:defRPr sz="2400">
                <a:solidFill>
                  <a:schemeClr val="tx1"/>
                </a:solidFill>
                <a:latin typeface="Times New Roman" pitchFamily="18" charset="0"/>
              </a:defRPr>
            </a:lvl9pPr>
          </a:lstStyle>
          <a:p>
            <a:pPr eaLnBrk="1" hangingPunct="1"/>
            <a:fld id="{566E4575-76F3-4AB0-9D06-FE70C1D2DAA2}" type="slidenum">
              <a:rPr lang="en-US" sz="1300" smtClean="0"/>
              <a:pPr eaLnBrk="1" hangingPunct="1"/>
              <a:t>4</a:t>
            </a:fld>
            <a:endParaRPr lang="en-US" sz="1300" smtClean="0"/>
          </a:p>
        </p:txBody>
      </p:sp>
      <p:sp>
        <p:nvSpPr>
          <p:cNvPr id="16387" name="Rectangle 2"/>
          <p:cNvSpPr>
            <a:spLocks noGrp="1" noRot="1" noChangeAspect="1" noChangeArrowheads="1" noTextEdit="1"/>
          </p:cNvSpPr>
          <p:nvPr>
            <p:ph type="sldImg"/>
          </p:nvPr>
        </p:nvSpPr>
        <p:spPr>
          <a:xfrm>
            <a:off x="990600" y="768350"/>
            <a:ext cx="5118100" cy="3838575"/>
          </a:xfrm>
          <a:ln/>
        </p:spPr>
      </p:sp>
      <p:sp>
        <p:nvSpPr>
          <p:cNvPr id="16388" name="Rectangle 3"/>
          <p:cNvSpPr>
            <a:spLocks noGrp="1" noChangeArrowheads="1"/>
          </p:cNvSpPr>
          <p:nvPr>
            <p:ph type="body" idx="1"/>
          </p:nvPr>
        </p:nvSpPr>
        <p:spPr>
          <a:xfrm>
            <a:off x="947738" y="4862513"/>
            <a:ext cx="5203825" cy="4603750"/>
          </a:xfrm>
          <a:noFill/>
        </p:spPr>
        <p:txBody>
          <a:bodyPr/>
          <a:lstStyle/>
          <a:p>
            <a:pPr eaLnBrk="1" hangingPunct="1"/>
            <a:r>
              <a:rPr lang="es-ES_tradnl" smtClean="0">
                <a:latin typeface="Symbol" pitchFamily="18" charset="2"/>
                <a:ea typeface="MS Mincho" pitchFamily="49" charset="-128"/>
              </a:rPr>
              <a:t>·</a:t>
            </a:r>
            <a:r>
              <a:rPr lang="es-ES_tradnl" smtClean="0">
                <a:cs typeface="Times New Roman" pitchFamily="18" charset="0"/>
              </a:rPr>
              <a:t>         </a:t>
            </a:r>
            <a:r>
              <a:rPr lang="es-ES_tradnl" smtClean="0">
                <a:cs typeface="Arial" charset="0"/>
              </a:rPr>
              <a:t>Un ojo no es una cámara. Un cerebro no es una computadora. Los sistemas de vision artificial no tienen porque emular la visión humana.</a:t>
            </a:r>
            <a:endParaRPr lang="es-ES_tradnl" smtClean="0">
              <a:latin typeface="Courier New" pitchFamily="49" charset="0"/>
              <a:cs typeface="Courier New" pitchFamily="49" charset="0"/>
            </a:endParaRPr>
          </a:p>
          <a:p>
            <a:pPr eaLnBrk="1" hangingPunct="1"/>
            <a:endParaRPr lang="es-ES_tradnl"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 name="Group 3"/>
          <p:cNvGrpSpPr>
            <a:grpSpLocks/>
          </p:cNvGrpSpPr>
          <p:nvPr/>
        </p:nvGrpSpPr>
        <p:grpSpPr bwMode="auto">
          <a:xfrm>
            <a:off x="0" y="0"/>
            <a:ext cx="9144000" cy="6858000"/>
            <a:chOff x="0" y="0"/>
            <a:chExt cx="5760" cy="4320"/>
          </a:xfrm>
        </p:grpSpPr>
        <p:sp>
          <p:nvSpPr>
            <p:cNvPr id="5" name="Rectangle 4"/>
            <p:cNvSpPr>
              <a:spLocks noChangeArrowheads="1"/>
            </p:cNvSpPr>
            <p:nvPr/>
          </p:nvSpPr>
          <p:spPr bwMode="ltGray">
            <a:xfrm>
              <a:off x="2112" y="0"/>
              <a:ext cx="3648" cy="96"/>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grpSp>
          <p:nvGrpSpPr>
            <p:cNvPr id="6" name="Group 5"/>
            <p:cNvGrpSpPr>
              <a:grpSpLocks/>
            </p:cNvGrpSpPr>
            <p:nvPr userDrawn="1"/>
          </p:nvGrpSpPr>
          <p:grpSpPr bwMode="auto">
            <a:xfrm>
              <a:off x="0" y="0"/>
              <a:ext cx="5760" cy="4320"/>
              <a:chOff x="0" y="0"/>
              <a:chExt cx="5760" cy="4320"/>
            </a:xfrm>
          </p:grpSpPr>
          <p:sp>
            <p:nvSpPr>
              <p:cNvPr id="8" name="Line 6"/>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9" name="Line 7"/>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10" name="Line 8"/>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11" name="Line 9"/>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12" name="Line 10"/>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13" name="Line 11"/>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14" name="Line 12"/>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15" name="Line 13"/>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16" name="Line 14"/>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17" name="Line 15"/>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18" name="Line 16"/>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19" name="Line 17"/>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20" name="Line 18"/>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21" name="Line 19"/>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22" name="Line 20"/>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23" name="Line 21"/>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24" name="Line 22"/>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25" name="Line 23"/>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26" name="Line 24"/>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27" name="Line 25"/>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28" name="Line 26"/>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29" name="Line 27"/>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30" name="Line 28"/>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31" name="Line 29"/>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32" name="Line 30"/>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33" name="Line 31"/>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34" name="Line 32"/>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35" name="Line 33"/>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36" name="Line 34"/>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37" name="Line 35"/>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38" name="Line 36"/>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39" name="Line 37"/>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40" name="Line 38"/>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41" name="Line 39"/>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42" name="Line 40"/>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43" name="Line 41"/>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44" name="Line 42"/>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45" name="Line 43"/>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46" name="Line 44"/>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47" name="Line 45"/>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48" name="Line 46"/>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49" name="Line 47"/>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50" name="Line 48"/>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51" name="Line 49"/>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52" name="Line 50"/>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53" name="Line 51"/>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54" name="Line 52"/>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55" name="Line 53"/>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56" name="Line 54"/>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57" name="Line 55"/>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58" name="Line 56"/>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grpSp>
        <p:sp>
          <p:nvSpPr>
            <p:cNvPr id="7" name="Line 57"/>
            <p:cNvSpPr>
              <a:spLocks noChangeShapeType="1"/>
            </p:cNvSpPr>
            <p:nvPr/>
          </p:nvSpPr>
          <p:spPr bwMode="ltGray">
            <a:xfrm>
              <a:off x="5568" y="0"/>
              <a:ext cx="0" cy="1488"/>
            </a:xfrm>
            <a:prstGeom prst="line">
              <a:avLst/>
            </a:prstGeom>
            <a:noFill/>
            <a:ln w="952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grpSp>
      <p:grpSp>
        <p:nvGrpSpPr>
          <p:cNvPr id="59" name="Group 58"/>
          <p:cNvGrpSpPr>
            <a:grpSpLocks/>
          </p:cNvGrpSpPr>
          <p:nvPr/>
        </p:nvGrpSpPr>
        <p:grpSpPr bwMode="auto">
          <a:xfrm>
            <a:off x="4763" y="887413"/>
            <a:ext cx="6654800" cy="2851150"/>
            <a:chOff x="3" y="559"/>
            <a:chExt cx="4192" cy="1796"/>
          </a:xfrm>
        </p:grpSpPr>
        <p:sp>
          <p:nvSpPr>
            <p:cNvPr id="60" name="Line 59"/>
            <p:cNvSpPr>
              <a:spLocks noChangeShapeType="1"/>
            </p:cNvSpPr>
            <p:nvPr/>
          </p:nvSpPr>
          <p:spPr bwMode="ltGray">
            <a:xfrm>
              <a:off x="506" y="559"/>
              <a:ext cx="0" cy="1796"/>
            </a:xfrm>
            <a:prstGeom prst="line">
              <a:avLst/>
            </a:prstGeom>
            <a:noFill/>
            <a:ln w="952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61" name="Line 60"/>
            <p:cNvSpPr>
              <a:spLocks noChangeShapeType="1"/>
            </p:cNvSpPr>
            <p:nvPr/>
          </p:nvSpPr>
          <p:spPr bwMode="ltGray">
            <a:xfrm flipH="1" flipV="1">
              <a:off x="3" y="1924"/>
              <a:ext cx="3211" cy="1"/>
            </a:xfrm>
            <a:prstGeom prst="line">
              <a:avLst/>
            </a:prstGeom>
            <a:noFill/>
            <a:ln w="952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62" name="Line 61"/>
            <p:cNvSpPr>
              <a:spLocks noChangeShapeType="1"/>
            </p:cNvSpPr>
            <p:nvPr/>
          </p:nvSpPr>
          <p:spPr bwMode="ltGray">
            <a:xfrm flipH="1" flipV="1">
              <a:off x="384" y="938"/>
              <a:ext cx="3811" cy="1"/>
            </a:xfrm>
            <a:prstGeom prst="line">
              <a:avLst/>
            </a:prstGeom>
            <a:noFill/>
            <a:ln w="952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63" name="Arc 62"/>
            <p:cNvSpPr>
              <a:spLocks/>
            </p:cNvSpPr>
            <p:nvPr/>
          </p:nvSpPr>
          <p:spPr bwMode="ltGray">
            <a:xfrm rot="16200000" flipH="1">
              <a:off x="426" y="860"/>
              <a:ext cx="156" cy="157"/>
            </a:xfrm>
            <a:custGeom>
              <a:avLst/>
              <a:gdLst>
                <a:gd name="T0" fmla="*/ 0 w 43195"/>
                <a:gd name="T1" fmla="*/ 0 h 43200"/>
                <a:gd name="T2" fmla="*/ 0 w 43195"/>
                <a:gd name="T3" fmla="*/ 0 h 43200"/>
                <a:gd name="T4" fmla="*/ 0 w 43195"/>
                <a:gd name="T5" fmla="*/ 0 h 43200"/>
                <a:gd name="T6" fmla="*/ 0 60000 65536"/>
                <a:gd name="T7" fmla="*/ 0 60000 65536"/>
                <a:gd name="T8" fmla="*/ 0 60000 65536"/>
              </a:gdLst>
              <a:ahLst/>
              <a:cxnLst>
                <a:cxn ang="T6">
                  <a:pos x="T0" y="T1"/>
                </a:cxn>
                <a:cxn ang="T7">
                  <a:pos x="T2" y="T3"/>
                </a:cxn>
                <a:cxn ang="T8">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lnTo>
                    <a:pt x="21114" y="5"/>
                  </a:lnTo>
                  <a:close/>
                </a:path>
              </a:pathLst>
            </a:custGeom>
            <a:noFill/>
            <a:ln w="9525">
              <a:solidFill>
                <a:schemeClr va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grpSp>
      <p:grpSp>
        <p:nvGrpSpPr>
          <p:cNvPr id="64" name="Group 72"/>
          <p:cNvGrpSpPr>
            <a:grpSpLocks/>
          </p:cNvGrpSpPr>
          <p:nvPr/>
        </p:nvGrpSpPr>
        <p:grpSpPr bwMode="auto">
          <a:xfrm>
            <a:off x="2349500" y="3098800"/>
            <a:ext cx="6045200" cy="2876550"/>
            <a:chOff x="1480" y="1952"/>
            <a:chExt cx="3808" cy="1812"/>
          </a:xfrm>
        </p:grpSpPr>
        <p:sp>
          <p:nvSpPr>
            <p:cNvPr id="65" name="Line 64"/>
            <p:cNvSpPr>
              <a:spLocks noChangeShapeType="1"/>
            </p:cNvSpPr>
            <p:nvPr/>
          </p:nvSpPr>
          <p:spPr bwMode="ltGray">
            <a:xfrm flipV="1">
              <a:off x="1480" y="3442"/>
              <a:ext cx="3808" cy="0"/>
            </a:xfrm>
            <a:prstGeom prst="line">
              <a:avLst/>
            </a:prstGeom>
            <a:noFill/>
            <a:ln w="952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66" name="Line 65"/>
            <p:cNvSpPr>
              <a:spLocks noChangeShapeType="1"/>
            </p:cNvSpPr>
            <p:nvPr/>
          </p:nvSpPr>
          <p:spPr bwMode="ltGray">
            <a:xfrm flipH="1">
              <a:off x="5172" y="1952"/>
              <a:ext cx="0" cy="1812"/>
            </a:xfrm>
            <a:prstGeom prst="line">
              <a:avLst/>
            </a:prstGeom>
            <a:noFill/>
            <a:ln w="952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67" name="Arc 66"/>
            <p:cNvSpPr>
              <a:spLocks/>
            </p:cNvSpPr>
            <p:nvPr/>
          </p:nvSpPr>
          <p:spPr bwMode="ltGray">
            <a:xfrm rot="5400000">
              <a:off x="5097" y="3362"/>
              <a:ext cx="156" cy="157"/>
            </a:xfrm>
            <a:custGeom>
              <a:avLst/>
              <a:gdLst>
                <a:gd name="T0" fmla="*/ 0 w 43195"/>
                <a:gd name="T1" fmla="*/ 0 h 43200"/>
                <a:gd name="T2" fmla="*/ 0 w 43195"/>
                <a:gd name="T3" fmla="*/ 0 h 43200"/>
                <a:gd name="T4" fmla="*/ 0 w 43195"/>
                <a:gd name="T5" fmla="*/ 0 h 43200"/>
                <a:gd name="T6" fmla="*/ 0 60000 65536"/>
                <a:gd name="T7" fmla="*/ 0 60000 65536"/>
                <a:gd name="T8" fmla="*/ 0 60000 65536"/>
              </a:gdLst>
              <a:ahLst/>
              <a:cxnLst>
                <a:cxn ang="T6">
                  <a:pos x="T0" y="T1"/>
                </a:cxn>
                <a:cxn ang="T7">
                  <a:pos x="T2" y="T3"/>
                </a:cxn>
                <a:cxn ang="T8">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lnTo>
                    <a:pt x="21114" y="5"/>
                  </a:lnTo>
                  <a:close/>
                </a:path>
              </a:pathLst>
            </a:custGeom>
            <a:noFill/>
            <a:ln w="9525">
              <a:solidFill>
                <a:schemeClr va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grpSp>
      <p:sp>
        <p:nvSpPr>
          <p:cNvPr id="23619" name="Rectangle 67"/>
          <p:cNvSpPr>
            <a:spLocks noGrp="1" noChangeArrowheads="1"/>
          </p:cNvSpPr>
          <p:nvPr>
            <p:ph type="ctrTitle"/>
          </p:nvPr>
        </p:nvSpPr>
        <p:spPr>
          <a:xfrm>
            <a:off x="914400" y="2286000"/>
            <a:ext cx="7848600" cy="609600"/>
          </a:xfrm>
        </p:spPr>
        <p:txBody>
          <a:bodyPr/>
          <a:lstStyle>
            <a:lvl1pPr>
              <a:defRPr/>
            </a:lvl1pPr>
          </a:lstStyle>
          <a:p>
            <a:pPr lvl="0"/>
            <a:r>
              <a:rPr lang="en-US" noProof="0" smtClean="0"/>
              <a:t>Click to edit Master title style</a:t>
            </a:r>
          </a:p>
        </p:txBody>
      </p:sp>
      <p:sp>
        <p:nvSpPr>
          <p:cNvPr id="23620" name="Rectangle 68" descr="Rectangle: Click to edit Master text styles&#10;Second level&#10;Third level&#10;Fourth level&#10;Fifth level"/>
          <p:cNvSpPr>
            <a:spLocks noGrp="1" noChangeArrowheads="1"/>
          </p:cNvSpPr>
          <p:nvPr>
            <p:ph type="subTitle" idx="1"/>
          </p:nvPr>
        </p:nvSpPr>
        <p:spPr>
          <a:xfrm>
            <a:off x="1828800" y="3276600"/>
            <a:ext cx="6324600" cy="500063"/>
          </a:xfrm>
        </p:spPr>
        <p:txBody>
          <a:bodyPr/>
          <a:lstStyle>
            <a:lvl1pPr marL="0" indent="0">
              <a:buFontTx/>
              <a:buNone/>
              <a:defRPr/>
            </a:lvl1pPr>
          </a:lstStyle>
          <a:p>
            <a:pPr lvl="0"/>
            <a:r>
              <a:rPr lang="en-US" noProof="0" smtClean="0"/>
              <a:t>Click to edit Master subtitle style</a:t>
            </a:r>
          </a:p>
        </p:txBody>
      </p:sp>
      <p:sp>
        <p:nvSpPr>
          <p:cNvPr id="68" name="Rectangle 69"/>
          <p:cNvSpPr>
            <a:spLocks noGrp="1" noChangeArrowheads="1"/>
          </p:cNvSpPr>
          <p:nvPr>
            <p:ph type="dt" sz="quarter" idx="10"/>
          </p:nvPr>
        </p:nvSpPr>
        <p:spPr bwMode="auto">
          <a:xfrm>
            <a:off x="685800" y="6248400"/>
            <a:ext cx="1905000" cy="4572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buClrTx/>
              <a:buFontTx/>
              <a:buNone/>
              <a:defRPr sz="1400">
                <a:latin typeface="Tahoma" pitchFamily="34" charset="0"/>
              </a:defRPr>
            </a:lvl1pPr>
          </a:lstStyle>
          <a:p>
            <a:pPr>
              <a:defRPr/>
            </a:pPr>
            <a:endParaRPr lang="en-US"/>
          </a:p>
        </p:txBody>
      </p:sp>
      <p:sp>
        <p:nvSpPr>
          <p:cNvPr id="69" name="Rectangle 70"/>
          <p:cNvSpPr>
            <a:spLocks noGrp="1" noChangeArrowheads="1"/>
          </p:cNvSpPr>
          <p:nvPr>
            <p:ph type="ftr" sz="quarter" idx="11"/>
          </p:nvPr>
        </p:nvSpPr>
        <p:spPr>
          <a:xfrm>
            <a:off x="3124200" y="6248400"/>
            <a:ext cx="2895600" cy="457200"/>
          </a:xfrm>
        </p:spPr>
        <p:txBody>
          <a:bodyPr anchor="b"/>
          <a:lstStyle>
            <a:lvl1pPr>
              <a:defRPr>
                <a:latin typeface="Tahoma" pitchFamily="34" charset="0"/>
              </a:defRPr>
            </a:lvl1pPr>
          </a:lstStyle>
          <a:p>
            <a:pPr>
              <a:defRPr/>
            </a:pPr>
            <a:r>
              <a:rPr lang="es-ES" dirty="0" smtClean="0"/>
              <a:t>Visión Artificial Industrial. Univ. Valladolid</a:t>
            </a:r>
            <a:endParaRPr lang="en-US" dirty="0"/>
          </a:p>
        </p:txBody>
      </p:sp>
      <p:sp>
        <p:nvSpPr>
          <p:cNvPr id="70" name="Rectangle 71"/>
          <p:cNvSpPr>
            <a:spLocks noGrp="1" noChangeArrowheads="1"/>
          </p:cNvSpPr>
          <p:nvPr>
            <p:ph type="sldNum" sz="quarter" idx="12"/>
          </p:nvPr>
        </p:nvSpPr>
        <p:spPr bwMode="auto">
          <a:xfrm>
            <a:off x="6553200" y="6248400"/>
            <a:ext cx="1905000" cy="4572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buClrTx/>
              <a:buFontTx/>
              <a:buNone/>
              <a:defRPr sz="1400">
                <a:latin typeface="Tahoma" pitchFamily="34" charset="0"/>
              </a:defRPr>
            </a:lvl1pPr>
          </a:lstStyle>
          <a:p>
            <a:pPr>
              <a:defRPr/>
            </a:pPr>
            <a:fld id="{1DC0CF7E-CB1B-4C55-860F-65FDFD57EB96}" type="slidenum">
              <a:rPr lang="en-US"/>
              <a:pPr>
                <a:defRPr/>
              </a:pPr>
              <a:t>‹Nº›</a:t>
            </a:fld>
            <a:endParaRPr lang="en-US"/>
          </a:p>
        </p:txBody>
      </p:sp>
    </p:spTree>
    <p:extLst>
      <p:ext uri="{BB962C8B-B14F-4D97-AF65-F5344CB8AC3E}">
        <p14:creationId xmlns:p14="http://schemas.microsoft.com/office/powerpoint/2010/main" val="26613069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80"/>
          <p:cNvSpPr>
            <a:spLocks noGrp="1" noChangeArrowheads="1"/>
          </p:cNvSpPr>
          <p:nvPr>
            <p:ph type="ftr" sz="quarter" idx="10"/>
          </p:nvPr>
        </p:nvSpPr>
        <p:spPr>
          <a:ln/>
        </p:spPr>
        <p:txBody>
          <a:bodyPr/>
          <a:lstStyle>
            <a:lvl1pPr>
              <a:defRPr/>
            </a:lvl1pPr>
          </a:lstStyle>
          <a:p>
            <a:pPr>
              <a:defRPr/>
            </a:pPr>
            <a:r>
              <a:rPr lang="es-ES" dirty="0" smtClean="0"/>
              <a:t>Visión Artificial Industrial. Univ. Valladolid</a:t>
            </a:r>
            <a:endParaRPr lang="es-ES" dirty="0"/>
          </a:p>
        </p:txBody>
      </p:sp>
    </p:spTree>
    <p:extLst>
      <p:ext uri="{BB962C8B-B14F-4D97-AF65-F5344CB8AC3E}">
        <p14:creationId xmlns:p14="http://schemas.microsoft.com/office/powerpoint/2010/main" val="3433019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67500" y="228600"/>
            <a:ext cx="2095500" cy="6324600"/>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381000" y="228600"/>
            <a:ext cx="6134100" cy="63246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80"/>
          <p:cNvSpPr>
            <a:spLocks noGrp="1" noChangeArrowheads="1"/>
          </p:cNvSpPr>
          <p:nvPr>
            <p:ph type="ftr" sz="quarter" idx="10"/>
          </p:nvPr>
        </p:nvSpPr>
        <p:spPr>
          <a:ln/>
        </p:spPr>
        <p:txBody>
          <a:bodyPr/>
          <a:lstStyle>
            <a:lvl1pPr>
              <a:defRPr/>
            </a:lvl1pPr>
          </a:lstStyle>
          <a:p>
            <a:pPr>
              <a:defRPr/>
            </a:pPr>
            <a:r>
              <a:rPr lang="es-ES" dirty="0" smtClean="0"/>
              <a:t>Visión Artificial Industrial. Univ. Valladolid</a:t>
            </a:r>
            <a:endParaRPr lang="es-ES" dirty="0"/>
          </a:p>
        </p:txBody>
      </p:sp>
    </p:spTree>
    <p:extLst>
      <p:ext uri="{BB962C8B-B14F-4D97-AF65-F5344CB8AC3E}">
        <p14:creationId xmlns:p14="http://schemas.microsoft.com/office/powerpoint/2010/main" val="2921890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80"/>
          <p:cNvSpPr>
            <a:spLocks noGrp="1" noChangeArrowheads="1"/>
          </p:cNvSpPr>
          <p:nvPr>
            <p:ph type="ftr" sz="quarter" idx="10"/>
          </p:nvPr>
        </p:nvSpPr>
        <p:spPr>
          <a:ln/>
        </p:spPr>
        <p:txBody>
          <a:bodyPr/>
          <a:lstStyle>
            <a:lvl1pPr>
              <a:defRPr/>
            </a:lvl1pPr>
          </a:lstStyle>
          <a:p>
            <a:pPr>
              <a:defRPr/>
            </a:pPr>
            <a:r>
              <a:rPr lang="es-ES" dirty="0" smtClean="0"/>
              <a:t>Visión Artificial Industrial. Univ. Valladolid</a:t>
            </a:r>
            <a:endParaRPr lang="es-ES" dirty="0"/>
          </a:p>
        </p:txBody>
      </p:sp>
    </p:spTree>
    <p:extLst>
      <p:ext uri="{BB962C8B-B14F-4D97-AF65-F5344CB8AC3E}">
        <p14:creationId xmlns:p14="http://schemas.microsoft.com/office/powerpoint/2010/main" val="17806764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Rectangle 80"/>
          <p:cNvSpPr>
            <a:spLocks noGrp="1" noChangeArrowheads="1"/>
          </p:cNvSpPr>
          <p:nvPr>
            <p:ph type="ftr" sz="quarter" idx="10"/>
          </p:nvPr>
        </p:nvSpPr>
        <p:spPr>
          <a:ln/>
        </p:spPr>
        <p:txBody>
          <a:bodyPr/>
          <a:lstStyle>
            <a:lvl1pPr>
              <a:defRPr/>
            </a:lvl1pPr>
          </a:lstStyle>
          <a:p>
            <a:pPr>
              <a:defRPr/>
            </a:pPr>
            <a:r>
              <a:rPr lang="es-ES" dirty="0" smtClean="0"/>
              <a:t>Visión Artificial Industrial. Univ. Valladolid</a:t>
            </a:r>
            <a:endParaRPr lang="es-ES" dirty="0"/>
          </a:p>
        </p:txBody>
      </p:sp>
    </p:spTree>
    <p:extLst>
      <p:ext uri="{BB962C8B-B14F-4D97-AF65-F5344CB8AC3E}">
        <p14:creationId xmlns:p14="http://schemas.microsoft.com/office/powerpoint/2010/main" val="33555935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381000" y="914400"/>
            <a:ext cx="4114800" cy="5638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914400"/>
            <a:ext cx="4114800" cy="5638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Rectangle 80"/>
          <p:cNvSpPr>
            <a:spLocks noGrp="1" noChangeArrowheads="1"/>
          </p:cNvSpPr>
          <p:nvPr>
            <p:ph type="ftr" sz="quarter" idx="10"/>
          </p:nvPr>
        </p:nvSpPr>
        <p:spPr>
          <a:ln/>
        </p:spPr>
        <p:txBody>
          <a:bodyPr/>
          <a:lstStyle>
            <a:lvl1pPr>
              <a:defRPr/>
            </a:lvl1pPr>
          </a:lstStyle>
          <a:p>
            <a:pPr>
              <a:defRPr/>
            </a:pPr>
            <a:r>
              <a:rPr lang="es-ES" dirty="0" smtClean="0"/>
              <a:t>Visión Artificial Industrial. Univ. Valladolid</a:t>
            </a:r>
            <a:endParaRPr lang="es-ES" dirty="0"/>
          </a:p>
        </p:txBody>
      </p:sp>
    </p:spTree>
    <p:extLst>
      <p:ext uri="{BB962C8B-B14F-4D97-AF65-F5344CB8AC3E}">
        <p14:creationId xmlns:p14="http://schemas.microsoft.com/office/powerpoint/2010/main" val="1040354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Rectangle 80"/>
          <p:cNvSpPr>
            <a:spLocks noGrp="1" noChangeArrowheads="1"/>
          </p:cNvSpPr>
          <p:nvPr>
            <p:ph type="ftr" sz="quarter" idx="10"/>
          </p:nvPr>
        </p:nvSpPr>
        <p:spPr>
          <a:ln/>
        </p:spPr>
        <p:txBody>
          <a:bodyPr/>
          <a:lstStyle>
            <a:lvl1pPr>
              <a:defRPr/>
            </a:lvl1pPr>
          </a:lstStyle>
          <a:p>
            <a:pPr>
              <a:defRPr/>
            </a:pPr>
            <a:r>
              <a:rPr lang="es-ES" dirty="0" smtClean="0"/>
              <a:t>Visión Artificial Industrial. Univ. Valladolid</a:t>
            </a:r>
            <a:endParaRPr lang="es-ES" dirty="0"/>
          </a:p>
        </p:txBody>
      </p:sp>
    </p:spTree>
    <p:extLst>
      <p:ext uri="{BB962C8B-B14F-4D97-AF65-F5344CB8AC3E}">
        <p14:creationId xmlns:p14="http://schemas.microsoft.com/office/powerpoint/2010/main" val="3513393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Rectangle 80"/>
          <p:cNvSpPr>
            <a:spLocks noGrp="1" noChangeArrowheads="1"/>
          </p:cNvSpPr>
          <p:nvPr>
            <p:ph type="ftr" sz="quarter" idx="10"/>
          </p:nvPr>
        </p:nvSpPr>
        <p:spPr>
          <a:ln/>
        </p:spPr>
        <p:txBody>
          <a:bodyPr/>
          <a:lstStyle>
            <a:lvl1pPr>
              <a:defRPr/>
            </a:lvl1pPr>
          </a:lstStyle>
          <a:p>
            <a:pPr>
              <a:defRPr/>
            </a:pPr>
            <a:r>
              <a:rPr lang="es-ES" dirty="0" smtClean="0"/>
              <a:t>Visión Artificial Industrial. Univ. Valladolid</a:t>
            </a:r>
            <a:endParaRPr lang="es-ES" dirty="0"/>
          </a:p>
        </p:txBody>
      </p:sp>
    </p:spTree>
    <p:extLst>
      <p:ext uri="{BB962C8B-B14F-4D97-AF65-F5344CB8AC3E}">
        <p14:creationId xmlns:p14="http://schemas.microsoft.com/office/powerpoint/2010/main" val="2803845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80"/>
          <p:cNvSpPr>
            <a:spLocks noGrp="1" noChangeArrowheads="1"/>
          </p:cNvSpPr>
          <p:nvPr>
            <p:ph type="ftr" sz="quarter" idx="10"/>
          </p:nvPr>
        </p:nvSpPr>
        <p:spPr>
          <a:ln/>
        </p:spPr>
        <p:txBody>
          <a:bodyPr/>
          <a:lstStyle>
            <a:lvl1pPr>
              <a:defRPr/>
            </a:lvl1pPr>
          </a:lstStyle>
          <a:p>
            <a:pPr>
              <a:defRPr/>
            </a:pPr>
            <a:r>
              <a:rPr lang="es-ES" dirty="0" smtClean="0"/>
              <a:t>Visión Artificial Industrial. Univ. Valladolid</a:t>
            </a:r>
            <a:endParaRPr lang="es-ES" dirty="0"/>
          </a:p>
        </p:txBody>
      </p:sp>
    </p:spTree>
    <p:extLst>
      <p:ext uri="{BB962C8B-B14F-4D97-AF65-F5344CB8AC3E}">
        <p14:creationId xmlns:p14="http://schemas.microsoft.com/office/powerpoint/2010/main" val="23210994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80"/>
          <p:cNvSpPr>
            <a:spLocks noGrp="1" noChangeArrowheads="1"/>
          </p:cNvSpPr>
          <p:nvPr>
            <p:ph type="ftr" sz="quarter" idx="10"/>
          </p:nvPr>
        </p:nvSpPr>
        <p:spPr>
          <a:ln/>
        </p:spPr>
        <p:txBody>
          <a:bodyPr/>
          <a:lstStyle>
            <a:lvl1pPr>
              <a:defRPr/>
            </a:lvl1pPr>
          </a:lstStyle>
          <a:p>
            <a:pPr>
              <a:defRPr/>
            </a:pPr>
            <a:r>
              <a:rPr lang="es-ES" dirty="0" smtClean="0"/>
              <a:t>Visión Artificial Industrial. Univ. Valladolid</a:t>
            </a:r>
            <a:endParaRPr lang="es-ES" dirty="0"/>
          </a:p>
        </p:txBody>
      </p:sp>
    </p:spTree>
    <p:extLst>
      <p:ext uri="{BB962C8B-B14F-4D97-AF65-F5344CB8AC3E}">
        <p14:creationId xmlns:p14="http://schemas.microsoft.com/office/powerpoint/2010/main" val="4211394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80"/>
          <p:cNvSpPr>
            <a:spLocks noGrp="1" noChangeArrowheads="1"/>
          </p:cNvSpPr>
          <p:nvPr>
            <p:ph type="ftr" sz="quarter" idx="10"/>
          </p:nvPr>
        </p:nvSpPr>
        <p:spPr>
          <a:ln/>
        </p:spPr>
        <p:txBody>
          <a:bodyPr/>
          <a:lstStyle>
            <a:lvl1pPr>
              <a:defRPr/>
            </a:lvl1pPr>
          </a:lstStyle>
          <a:p>
            <a:pPr>
              <a:defRPr/>
            </a:pPr>
            <a:r>
              <a:rPr lang="es-ES" dirty="0" smtClean="0"/>
              <a:t>Visión Artificial Industrial. Univ. Valladolid</a:t>
            </a:r>
            <a:endParaRPr lang="es-ES" dirty="0"/>
          </a:p>
        </p:txBody>
      </p:sp>
    </p:spTree>
    <p:extLst>
      <p:ext uri="{BB962C8B-B14F-4D97-AF65-F5344CB8AC3E}">
        <p14:creationId xmlns:p14="http://schemas.microsoft.com/office/powerpoint/2010/main" val="35412051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58"/>
          <p:cNvSpPr>
            <a:spLocks noChangeShapeType="1"/>
          </p:cNvSpPr>
          <p:nvPr/>
        </p:nvSpPr>
        <p:spPr bwMode="ltGray">
          <a:xfrm>
            <a:off x="8839200" y="0"/>
            <a:ext cx="0" cy="2362200"/>
          </a:xfrm>
          <a:prstGeom prst="line">
            <a:avLst/>
          </a:prstGeom>
          <a:noFill/>
          <a:ln w="952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grpSp>
        <p:nvGrpSpPr>
          <p:cNvPr id="1027" name="Group 59"/>
          <p:cNvGrpSpPr>
            <a:grpSpLocks/>
          </p:cNvGrpSpPr>
          <p:nvPr/>
        </p:nvGrpSpPr>
        <p:grpSpPr bwMode="auto">
          <a:xfrm>
            <a:off x="152400" y="762000"/>
            <a:ext cx="1784350" cy="2324100"/>
            <a:chOff x="96" y="916"/>
            <a:chExt cx="2208" cy="2876"/>
          </a:xfrm>
        </p:grpSpPr>
        <p:sp>
          <p:nvSpPr>
            <p:cNvPr id="1034" name="Line 60"/>
            <p:cNvSpPr>
              <a:spLocks noChangeShapeType="1"/>
            </p:cNvSpPr>
            <p:nvPr/>
          </p:nvSpPr>
          <p:spPr bwMode="ltGray">
            <a:xfrm flipH="1">
              <a:off x="96" y="1037"/>
              <a:ext cx="2208" cy="0"/>
            </a:xfrm>
            <a:prstGeom prst="line">
              <a:avLst/>
            </a:prstGeom>
            <a:noFill/>
            <a:ln w="952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1035" name="Line 61"/>
            <p:cNvSpPr>
              <a:spLocks noChangeShapeType="1"/>
            </p:cNvSpPr>
            <p:nvPr/>
          </p:nvSpPr>
          <p:spPr bwMode="ltGray">
            <a:xfrm>
              <a:off x="336" y="920"/>
              <a:ext cx="0" cy="2872"/>
            </a:xfrm>
            <a:prstGeom prst="line">
              <a:avLst/>
            </a:prstGeom>
            <a:noFill/>
            <a:ln w="952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1036" name="Arc 62"/>
            <p:cNvSpPr>
              <a:spLocks/>
            </p:cNvSpPr>
            <p:nvPr/>
          </p:nvSpPr>
          <p:spPr bwMode="ltGray">
            <a:xfrm flipH="1">
              <a:off x="217" y="916"/>
              <a:ext cx="239" cy="239"/>
            </a:xfrm>
            <a:custGeom>
              <a:avLst/>
              <a:gdLst>
                <a:gd name="T0" fmla="*/ 0 w 43195"/>
                <a:gd name="T1" fmla="*/ 0 h 43200"/>
                <a:gd name="T2" fmla="*/ 0 w 43195"/>
                <a:gd name="T3" fmla="*/ 0 h 43200"/>
                <a:gd name="T4" fmla="*/ 0 w 43195"/>
                <a:gd name="T5" fmla="*/ 0 h 43200"/>
                <a:gd name="T6" fmla="*/ 0 60000 65536"/>
                <a:gd name="T7" fmla="*/ 0 60000 65536"/>
                <a:gd name="T8" fmla="*/ 0 60000 65536"/>
              </a:gdLst>
              <a:ahLst/>
              <a:cxnLst>
                <a:cxn ang="T6">
                  <a:pos x="T0" y="T1"/>
                </a:cxn>
                <a:cxn ang="T7">
                  <a:pos x="T2" y="T3"/>
                </a:cxn>
                <a:cxn ang="T8">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lnTo>
                    <a:pt x="21114" y="5"/>
                  </a:lnTo>
                  <a:close/>
                </a:path>
              </a:pathLst>
            </a:custGeom>
            <a:noFill/>
            <a:ln w="9525">
              <a:solidFill>
                <a:schemeClr va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grpSp>
      <p:sp>
        <p:nvSpPr>
          <p:cNvPr id="1028" name="Rectangle 63"/>
          <p:cNvSpPr>
            <a:spLocks noGrp="1" noChangeArrowheads="1"/>
          </p:cNvSpPr>
          <p:nvPr>
            <p:ph type="title"/>
          </p:nvPr>
        </p:nvSpPr>
        <p:spPr bwMode="auto">
          <a:xfrm>
            <a:off x="533400" y="228600"/>
            <a:ext cx="80772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9" name="Rectangle 64" descr="Rectangle: Click to edit Master text styles&#10;Second level&#10;Third level&#10;Fourth level&#10;Fifth level"/>
          <p:cNvSpPr>
            <a:spLocks noGrp="1" noChangeArrowheads="1"/>
          </p:cNvSpPr>
          <p:nvPr>
            <p:ph type="body" idx="1"/>
          </p:nvPr>
        </p:nvSpPr>
        <p:spPr bwMode="auto">
          <a:xfrm>
            <a:off x="381000" y="914400"/>
            <a:ext cx="8382000" cy="563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p:txBody>
      </p:sp>
      <p:sp>
        <p:nvSpPr>
          <p:cNvPr id="1030" name="Line 76"/>
          <p:cNvSpPr>
            <a:spLocks noChangeShapeType="1"/>
          </p:cNvSpPr>
          <p:nvPr/>
        </p:nvSpPr>
        <p:spPr bwMode="ltGray">
          <a:xfrm flipV="1">
            <a:off x="8067675" y="6594475"/>
            <a:ext cx="914400" cy="0"/>
          </a:xfrm>
          <a:prstGeom prst="line">
            <a:avLst/>
          </a:prstGeom>
          <a:noFill/>
          <a:ln w="952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1031" name="Line 77"/>
          <p:cNvSpPr>
            <a:spLocks noChangeShapeType="1"/>
          </p:cNvSpPr>
          <p:nvPr/>
        </p:nvSpPr>
        <p:spPr bwMode="ltGray">
          <a:xfrm flipH="1" flipV="1">
            <a:off x="8788400" y="6235700"/>
            <a:ext cx="0" cy="454025"/>
          </a:xfrm>
          <a:prstGeom prst="line">
            <a:avLst/>
          </a:prstGeom>
          <a:noFill/>
          <a:ln w="952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1032" name="Arc 78"/>
          <p:cNvSpPr>
            <a:spLocks/>
          </p:cNvSpPr>
          <p:nvPr/>
        </p:nvSpPr>
        <p:spPr bwMode="ltGray">
          <a:xfrm flipV="1">
            <a:off x="8728075" y="6538913"/>
            <a:ext cx="115888" cy="117475"/>
          </a:xfrm>
          <a:custGeom>
            <a:avLst/>
            <a:gdLst>
              <a:gd name="T0" fmla="*/ 0 w 43200"/>
              <a:gd name="T1" fmla="*/ 1183331 h 43180"/>
              <a:gd name="T2" fmla="*/ 1167126 w 43200"/>
              <a:gd name="T3" fmla="*/ 2365560 h 43180"/>
              <a:gd name="T4" fmla="*/ 1118593 w 43200"/>
              <a:gd name="T5" fmla="*/ 1183331 h 43180"/>
              <a:gd name="T6" fmla="*/ 0 60000 65536"/>
              <a:gd name="T7" fmla="*/ 0 60000 65536"/>
              <a:gd name="T8" fmla="*/ 0 60000 65536"/>
            </a:gdLst>
            <a:ahLst/>
            <a:cxnLst>
              <a:cxn ang="T6">
                <a:pos x="T0" y="T1"/>
              </a:cxn>
              <a:cxn ang="T7">
                <a:pos x="T2" y="T3"/>
              </a:cxn>
              <a:cxn ang="T8">
                <a:pos x="T4" y="T5"/>
              </a:cxn>
            </a:cxnLst>
            <a:rect l="0" t="0" r="r" b="b"/>
            <a:pathLst>
              <a:path w="43200" h="43180" fill="none" extrusionOk="0">
                <a:moveTo>
                  <a:pt x="0" y="21600"/>
                </a:moveTo>
                <a:cubicBezTo>
                  <a:pt x="0" y="9670"/>
                  <a:pt x="9670" y="0"/>
                  <a:pt x="21600" y="0"/>
                </a:cubicBezTo>
                <a:cubicBezTo>
                  <a:pt x="33529" y="0"/>
                  <a:pt x="43200" y="9670"/>
                  <a:pt x="43200" y="21600"/>
                </a:cubicBezTo>
                <a:cubicBezTo>
                  <a:pt x="43200" y="33164"/>
                  <a:pt x="34091" y="42677"/>
                  <a:pt x="22536" y="43179"/>
                </a:cubicBezTo>
              </a:path>
              <a:path w="43200" h="43180" stroke="0" extrusionOk="0">
                <a:moveTo>
                  <a:pt x="0" y="21600"/>
                </a:moveTo>
                <a:cubicBezTo>
                  <a:pt x="0" y="9670"/>
                  <a:pt x="9670" y="0"/>
                  <a:pt x="21600" y="0"/>
                </a:cubicBezTo>
                <a:cubicBezTo>
                  <a:pt x="33529" y="0"/>
                  <a:pt x="43200" y="9670"/>
                  <a:pt x="43200" y="21600"/>
                </a:cubicBezTo>
                <a:cubicBezTo>
                  <a:pt x="43200" y="33164"/>
                  <a:pt x="34091" y="42677"/>
                  <a:pt x="22536" y="43179"/>
                </a:cubicBezTo>
                <a:lnTo>
                  <a:pt x="21600" y="21600"/>
                </a:lnTo>
                <a:lnTo>
                  <a:pt x="0" y="21600"/>
                </a:lnTo>
                <a:close/>
              </a:path>
            </a:pathLst>
          </a:custGeom>
          <a:noFill/>
          <a:ln w="9525">
            <a:solidFill>
              <a:schemeClr va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22608" name="Rectangle 80"/>
          <p:cNvSpPr>
            <a:spLocks noGrp="1" noChangeArrowheads="1"/>
          </p:cNvSpPr>
          <p:nvPr>
            <p:ph type="ftr" sz="quarter" idx="3"/>
          </p:nvPr>
        </p:nvSpPr>
        <p:spPr bwMode="auto">
          <a:xfrm>
            <a:off x="1157288" y="6245225"/>
            <a:ext cx="7437437"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buClrTx/>
              <a:buFontTx/>
              <a:buNone/>
              <a:defRPr sz="1400">
                <a:latin typeface="Arial" charset="0"/>
              </a:defRPr>
            </a:lvl1pPr>
          </a:lstStyle>
          <a:p>
            <a:pPr>
              <a:defRPr/>
            </a:pPr>
            <a:r>
              <a:rPr lang="es-ES" dirty="0" smtClean="0"/>
              <a:t>Visión Artificial Industrial. Univ. Valladolid</a:t>
            </a:r>
            <a:endParaRPr lang="es-ES" dirty="0"/>
          </a:p>
        </p:txBody>
      </p:sp>
    </p:spTree>
  </p:cSld>
  <p:clrMap bg1="lt1" tx1="dk1" bg2="lt2" tx2="dk2" accent1="accent1" accent2="accent2" accent3="accent3" accent4="accent4" accent5="accent5" accent6="accent6" hlink="hlink" folHlink="folHlink"/>
  <p:sldLayoutIdLst>
    <p:sldLayoutId id="2147483708"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rtl="0" eaLnBrk="0" fontAlgn="base" hangingPunct="0">
        <a:spcBef>
          <a:spcPct val="0"/>
        </a:spcBef>
        <a:spcAft>
          <a:spcPct val="0"/>
        </a:spcAft>
        <a:defRPr sz="3600" b="1">
          <a:solidFill>
            <a:srgbClr val="000000"/>
          </a:solidFill>
          <a:latin typeface="+mj-lt"/>
          <a:ea typeface="+mj-ea"/>
          <a:cs typeface="+mj-cs"/>
        </a:defRPr>
      </a:lvl1pPr>
      <a:lvl2pPr algn="l" rtl="0" eaLnBrk="0" fontAlgn="base" hangingPunct="0">
        <a:spcBef>
          <a:spcPct val="0"/>
        </a:spcBef>
        <a:spcAft>
          <a:spcPct val="0"/>
        </a:spcAft>
        <a:defRPr sz="3600" b="1">
          <a:solidFill>
            <a:srgbClr val="000000"/>
          </a:solidFill>
          <a:latin typeface="Times New Roman" pitchFamily="18" charset="0"/>
        </a:defRPr>
      </a:lvl2pPr>
      <a:lvl3pPr algn="l" rtl="0" eaLnBrk="0" fontAlgn="base" hangingPunct="0">
        <a:spcBef>
          <a:spcPct val="0"/>
        </a:spcBef>
        <a:spcAft>
          <a:spcPct val="0"/>
        </a:spcAft>
        <a:defRPr sz="3600" b="1">
          <a:solidFill>
            <a:srgbClr val="000000"/>
          </a:solidFill>
          <a:latin typeface="Times New Roman" pitchFamily="18" charset="0"/>
        </a:defRPr>
      </a:lvl3pPr>
      <a:lvl4pPr algn="l" rtl="0" eaLnBrk="0" fontAlgn="base" hangingPunct="0">
        <a:spcBef>
          <a:spcPct val="0"/>
        </a:spcBef>
        <a:spcAft>
          <a:spcPct val="0"/>
        </a:spcAft>
        <a:defRPr sz="3600" b="1">
          <a:solidFill>
            <a:srgbClr val="000000"/>
          </a:solidFill>
          <a:latin typeface="Times New Roman" pitchFamily="18" charset="0"/>
        </a:defRPr>
      </a:lvl4pPr>
      <a:lvl5pPr algn="l" rtl="0" eaLnBrk="0" fontAlgn="base" hangingPunct="0">
        <a:spcBef>
          <a:spcPct val="0"/>
        </a:spcBef>
        <a:spcAft>
          <a:spcPct val="0"/>
        </a:spcAft>
        <a:defRPr sz="3600" b="1">
          <a:solidFill>
            <a:srgbClr val="000000"/>
          </a:solidFill>
          <a:latin typeface="Times New Roman" pitchFamily="18" charset="0"/>
        </a:defRPr>
      </a:lvl5pPr>
      <a:lvl6pPr marL="457200" algn="l" rtl="0" fontAlgn="base">
        <a:spcBef>
          <a:spcPct val="0"/>
        </a:spcBef>
        <a:spcAft>
          <a:spcPct val="0"/>
        </a:spcAft>
        <a:defRPr sz="3600" b="1">
          <a:solidFill>
            <a:srgbClr val="000000"/>
          </a:solidFill>
          <a:latin typeface="Times New Roman" pitchFamily="18" charset="0"/>
        </a:defRPr>
      </a:lvl6pPr>
      <a:lvl7pPr marL="914400" algn="l" rtl="0" fontAlgn="base">
        <a:spcBef>
          <a:spcPct val="0"/>
        </a:spcBef>
        <a:spcAft>
          <a:spcPct val="0"/>
        </a:spcAft>
        <a:defRPr sz="3600" b="1">
          <a:solidFill>
            <a:srgbClr val="000000"/>
          </a:solidFill>
          <a:latin typeface="Times New Roman" pitchFamily="18" charset="0"/>
        </a:defRPr>
      </a:lvl7pPr>
      <a:lvl8pPr marL="1371600" algn="l" rtl="0" fontAlgn="base">
        <a:spcBef>
          <a:spcPct val="0"/>
        </a:spcBef>
        <a:spcAft>
          <a:spcPct val="0"/>
        </a:spcAft>
        <a:defRPr sz="3600" b="1">
          <a:solidFill>
            <a:srgbClr val="000000"/>
          </a:solidFill>
          <a:latin typeface="Times New Roman" pitchFamily="18" charset="0"/>
        </a:defRPr>
      </a:lvl8pPr>
      <a:lvl9pPr marL="1828800" algn="l" rtl="0" fontAlgn="base">
        <a:spcBef>
          <a:spcPct val="0"/>
        </a:spcBef>
        <a:spcAft>
          <a:spcPct val="0"/>
        </a:spcAft>
        <a:defRPr sz="3600" b="1">
          <a:solidFill>
            <a:srgbClr val="000000"/>
          </a:solidFill>
          <a:latin typeface="Times New Roman" pitchFamily="18" charset="0"/>
        </a:defRPr>
      </a:lvl9pPr>
    </p:titleStyle>
    <p:bodyStyle>
      <a:lvl1pPr marL="228600" indent="-228600" algn="l" rtl="0" eaLnBrk="0" fontAlgn="base" hangingPunct="0">
        <a:spcBef>
          <a:spcPct val="50000"/>
        </a:spcBef>
        <a:spcAft>
          <a:spcPct val="0"/>
        </a:spcAft>
        <a:buClr>
          <a:srgbClr val="000000"/>
        </a:buClr>
        <a:buChar char="•"/>
        <a:defRPr sz="2800">
          <a:solidFill>
            <a:srgbClr val="000000"/>
          </a:solidFill>
          <a:latin typeface="+mn-lt"/>
          <a:ea typeface="+mn-ea"/>
          <a:cs typeface="+mn-cs"/>
        </a:defRPr>
      </a:lvl1pPr>
      <a:lvl2pPr marL="571500" indent="-228600" algn="l" rtl="0" eaLnBrk="0" fontAlgn="base" hangingPunct="0">
        <a:spcBef>
          <a:spcPct val="25000"/>
        </a:spcBef>
        <a:spcAft>
          <a:spcPct val="0"/>
        </a:spcAft>
        <a:buClr>
          <a:srgbClr val="00008C"/>
        </a:buClr>
        <a:buSzPct val="75000"/>
        <a:buFont typeface="Wingdings" pitchFamily="2" charset="2"/>
        <a:buChar char="§"/>
        <a:defRPr sz="2400">
          <a:solidFill>
            <a:srgbClr val="00008C"/>
          </a:solidFill>
          <a:latin typeface="+mn-lt"/>
        </a:defRPr>
      </a:lvl2pPr>
      <a:lvl3pPr marL="914400" indent="-228600" algn="l" rtl="0" eaLnBrk="0" fontAlgn="base" hangingPunct="0">
        <a:spcBef>
          <a:spcPct val="25000"/>
        </a:spcBef>
        <a:spcAft>
          <a:spcPct val="0"/>
        </a:spcAft>
        <a:buClr>
          <a:srgbClr val="783C00"/>
        </a:buClr>
        <a:buSzPct val="125000"/>
        <a:buFont typeface="Times New Roman" pitchFamily="18" charset="0"/>
        <a:buChar char="-"/>
        <a:defRPr sz="2000">
          <a:solidFill>
            <a:srgbClr val="783C00"/>
          </a:solidFill>
          <a:latin typeface="+mn-lt"/>
        </a:defRPr>
      </a:lvl3pPr>
      <a:lvl4pPr marL="1257300" indent="-228600" algn="l" rtl="0" eaLnBrk="0" fontAlgn="base" hangingPunct="0">
        <a:spcBef>
          <a:spcPct val="20000"/>
        </a:spcBef>
        <a:spcAft>
          <a:spcPct val="0"/>
        </a:spcAft>
        <a:buClr>
          <a:srgbClr val="783C00"/>
        </a:buClr>
        <a:buSzPct val="50000"/>
        <a:defRPr>
          <a:solidFill>
            <a:schemeClr val="tx1"/>
          </a:solidFill>
          <a:latin typeface="+mn-lt"/>
        </a:defRPr>
      </a:lvl4pPr>
      <a:lvl5pPr marL="1546225" indent="-174625" algn="l" rtl="0" eaLnBrk="0" fontAlgn="base" hangingPunct="0">
        <a:spcBef>
          <a:spcPct val="20000"/>
        </a:spcBef>
        <a:spcAft>
          <a:spcPct val="0"/>
        </a:spcAft>
        <a:buClr>
          <a:schemeClr val="hlink"/>
        </a:buClr>
        <a:buSzPct val="60000"/>
        <a:buFont typeface="Wingdings" pitchFamily="2" charset="2"/>
        <a:defRPr sz="2000">
          <a:solidFill>
            <a:schemeClr val="tx1"/>
          </a:solidFill>
          <a:latin typeface="+mn-lt"/>
        </a:defRPr>
      </a:lvl5pPr>
      <a:lvl6pPr marL="2003425" indent="-174625" algn="l" rtl="0" fontAlgn="base">
        <a:spcBef>
          <a:spcPct val="20000"/>
        </a:spcBef>
        <a:spcAft>
          <a:spcPct val="0"/>
        </a:spcAft>
        <a:buClr>
          <a:schemeClr val="hlink"/>
        </a:buClr>
        <a:buSzPct val="60000"/>
        <a:buFont typeface="Wingdings" pitchFamily="2" charset="2"/>
        <a:defRPr sz="2000">
          <a:solidFill>
            <a:schemeClr val="tx1"/>
          </a:solidFill>
          <a:latin typeface="+mn-lt"/>
        </a:defRPr>
      </a:lvl6pPr>
      <a:lvl7pPr marL="2460625" indent="-174625" algn="l" rtl="0" fontAlgn="base">
        <a:spcBef>
          <a:spcPct val="20000"/>
        </a:spcBef>
        <a:spcAft>
          <a:spcPct val="0"/>
        </a:spcAft>
        <a:buClr>
          <a:schemeClr val="hlink"/>
        </a:buClr>
        <a:buSzPct val="60000"/>
        <a:buFont typeface="Wingdings" pitchFamily="2" charset="2"/>
        <a:defRPr sz="2000">
          <a:solidFill>
            <a:schemeClr val="tx1"/>
          </a:solidFill>
          <a:latin typeface="+mn-lt"/>
        </a:defRPr>
      </a:lvl7pPr>
      <a:lvl8pPr marL="2917825" indent="-174625" algn="l" rtl="0" fontAlgn="base">
        <a:spcBef>
          <a:spcPct val="20000"/>
        </a:spcBef>
        <a:spcAft>
          <a:spcPct val="0"/>
        </a:spcAft>
        <a:buClr>
          <a:schemeClr val="hlink"/>
        </a:buClr>
        <a:buSzPct val="60000"/>
        <a:buFont typeface="Wingdings" pitchFamily="2" charset="2"/>
        <a:defRPr sz="2000">
          <a:solidFill>
            <a:schemeClr val="tx1"/>
          </a:solidFill>
          <a:latin typeface="+mn-lt"/>
        </a:defRPr>
      </a:lvl8pPr>
      <a:lvl9pPr marL="3375025" indent="-174625" algn="l" rtl="0" fontAlgn="base">
        <a:spcBef>
          <a:spcPct val="20000"/>
        </a:spcBef>
        <a:spcAft>
          <a:spcPct val="0"/>
        </a:spcAft>
        <a:buClr>
          <a:schemeClr val="hlink"/>
        </a:buClr>
        <a:buSzPct val="60000"/>
        <a:buFont typeface="Wingdings" pitchFamily="2" charset="2"/>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en-US" dirty="0">
                <a:latin typeface="Arial" charset="0"/>
              </a:rPr>
              <a:t>1</a:t>
            </a:r>
            <a:r>
              <a:rPr lang="en-US" dirty="0" smtClean="0">
                <a:latin typeface="Arial" charset="0"/>
              </a:rPr>
              <a:t>. </a:t>
            </a:r>
            <a:r>
              <a:rPr lang="en-US" dirty="0" err="1">
                <a:latin typeface="Arial" charset="0"/>
              </a:rPr>
              <a:t>Visión</a:t>
            </a:r>
            <a:r>
              <a:rPr lang="en-US" dirty="0">
                <a:latin typeface="Arial" charset="0"/>
              </a:rPr>
              <a:t> Artificial </a:t>
            </a:r>
            <a:r>
              <a:rPr lang="en-US" dirty="0" smtClean="0">
                <a:latin typeface="Arial" charset="0"/>
              </a:rPr>
              <a:t>Industrial. </a:t>
            </a:r>
            <a:br>
              <a:rPr lang="en-US" dirty="0" smtClean="0">
                <a:latin typeface="Arial" charset="0"/>
              </a:rPr>
            </a:br>
            <a:r>
              <a:rPr lang="en-US" dirty="0">
                <a:latin typeface="Arial" charset="0"/>
              </a:rPr>
              <a:t> </a:t>
            </a:r>
            <a:r>
              <a:rPr lang="en-US" dirty="0" smtClean="0">
                <a:latin typeface="Arial" charset="0"/>
              </a:rPr>
              <a:t>   </a:t>
            </a:r>
            <a:r>
              <a:rPr lang="en-US" dirty="0" err="1" smtClean="0">
                <a:latin typeface="Arial" charset="0"/>
              </a:rPr>
              <a:t>Introducción</a:t>
            </a:r>
            <a:r>
              <a:rPr lang="en-US" dirty="0">
                <a:latin typeface="Arial" charset="0"/>
              </a:rPr>
              <a:t>.</a:t>
            </a:r>
            <a:endParaRPr lang="en-US" dirty="0" smtClean="0">
              <a:latin typeface="Arial" charset="0"/>
            </a:endParaRPr>
          </a:p>
        </p:txBody>
      </p:sp>
      <p:sp>
        <p:nvSpPr>
          <p:cNvPr id="3076" name="Line 4"/>
          <p:cNvSpPr>
            <a:spLocks noChangeShapeType="1"/>
          </p:cNvSpPr>
          <p:nvPr/>
        </p:nvSpPr>
        <p:spPr bwMode="auto">
          <a:xfrm>
            <a:off x="8382000" y="5029200"/>
            <a:ext cx="15240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pic>
        <p:nvPicPr>
          <p:cNvPr id="3080" name="Picture 8" descr="C:\Users\Eusebio\Pictures\Logos\UVa_logo_escudo_gris.b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23194" y="5643882"/>
            <a:ext cx="914679" cy="1090579"/>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3" descr="Rectangle: Click to edit Master text styles&#10;Second level&#10;Third level&#10;Fourth level&#10;Fifth level"/>
          <p:cNvSpPr txBox="1">
            <a:spLocks noChangeArrowheads="1"/>
          </p:cNvSpPr>
          <p:nvPr/>
        </p:nvSpPr>
        <p:spPr bwMode="auto">
          <a:xfrm>
            <a:off x="3281785" y="5964764"/>
            <a:ext cx="3567065" cy="6075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0" fontAlgn="base" hangingPunct="0">
              <a:spcBef>
                <a:spcPct val="50000"/>
              </a:spcBef>
              <a:spcAft>
                <a:spcPct val="0"/>
              </a:spcAft>
              <a:buClr>
                <a:srgbClr val="000000"/>
              </a:buClr>
              <a:buFontTx/>
              <a:buNone/>
              <a:defRPr sz="2800">
                <a:solidFill>
                  <a:srgbClr val="000000"/>
                </a:solidFill>
                <a:latin typeface="+mn-lt"/>
                <a:ea typeface="+mn-ea"/>
                <a:cs typeface="+mn-cs"/>
              </a:defRPr>
            </a:lvl1pPr>
            <a:lvl2pPr marL="571500" indent="-228600" algn="l" rtl="0" eaLnBrk="0" fontAlgn="base" hangingPunct="0">
              <a:spcBef>
                <a:spcPct val="25000"/>
              </a:spcBef>
              <a:spcAft>
                <a:spcPct val="0"/>
              </a:spcAft>
              <a:buClr>
                <a:srgbClr val="00008C"/>
              </a:buClr>
              <a:buSzPct val="75000"/>
              <a:buFont typeface="Wingdings" pitchFamily="2" charset="2"/>
              <a:buChar char="§"/>
              <a:defRPr sz="2400">
                <a:solidFill>
                  <a:srgbClr val="00008C"/>
                </a:solidFill>
                <a:latin typeface="+mn-lt"/>
              </a:defRPr>
            </a:lvl2pPr>
            <a:lvl3pPr marL="914400" indent="-228600" algn="l" rtl="0" eaLnBrk="0" fontAlgn="base" hangingPunct="0">
              <a:spcBef>
                <a:spcPct val="25000"/>
              </a:spcBef>
              <a:spcAft>
                <a:spcPct val="0"/>
              </a:spcAft>
              <a:buClr>
                <a:srgbClr val="783C00"/>
              </a:buClr>
              <a:buSzPct val="125000"/>
              <a:buFont typeface="Times New Roman" pitchFamily="18" charset="0"/>
              <a:buChar char="-"/>
              <a:defRPr sz="2000">
                <a:solidFill>
                  <a:srgbClr val="783C00"/>
                </a:solidFill>
                <a:latin typeface="+mn-lt"/>
              </a:defRPr>
            </a:lvl3pPr>
            <a:lvl4pPr marL="1257300" indent="-228600" algn="l" rtl="0" eaLnBrk="0" fontAlgn="base" hangingPunct="0">
              <a:spcBef>
                <a:spcPct val="20000"/>
              </a:spcBef>
              <a:spcAft>
                <a:spcPct val="0"/>
              </a:spcAft>
              <a:buClr>
                <a:srgbClr val="783C00"/>
              </a:buClr>
              <a:buSzPct val="50000"/>
              <a:defRPr>
                <a:solidFill>
                  <a:schemeClr val="tx1"/>
                </a:solidFill>
                <a:latin typeface="+mn-lt"/>
              </a:defRPr>
            </a:lvl4pPr>
            <a:lvl5pPr marL="1546225" indent="-174625" algn="l" rtl="0" eaLnBrk="0" fontAlgn="base" hangingPunct="0">
              <a:spcBef>
                <a:spcPct val="20000"/>
              </a:spcBef>
              <a:spcAft>
                <a:spcPct val="0"/>
              </a:spcAft>
              <a:buClr>
                <a:schemeClr val="hlink"/>
              </a:buClr>
              <a:buSzPct val="60000"/>
              <a:buFont typeface="Wingdings" pitchFamily="2" charset="2"/>
              <a:defRPr sz="2000">
                <a:solidFill>
                  <a:schemeClr val="tx1"/>
                </a:solidFill>
                <a:latin typeface="+mn-lt"/>
              </a:defRPr>
            </a:lvl5pPr>
            <a:lvl6pPr marL="2003425" indent="-174625" algn="l" rtl="0" fontAlgn="base">
              <a:spcBef>
                <a:spcPct val="20000"/>
              </a:spcBef>
              <a:spcAft>
                <a:spcPct val="0"/>
              </a:spcAft>
              <a:buClr>
                <a:schemeClr val="hlink"/>
              </a:buClr>
              <a:buSzPct val="60000"/>
              <a:buFont typeface="Wingdings" pitchFamily="2" charset="2"/>
              <a:defRPr sz="2000">
                <a:solidFill>
                  <a:schemeClr val="tx1"/>
                </a:solidFill>
                <a:latin typeface="+mn-lt"/>
              </a:defRPr>
            </a:lvl6pPr>
            <a:lvl7pPr marL="2460625" indent="-174625" algn="l" rtl="0" fontAlgn="base">
              <a:spcBef>
                <a:spcPct val="20000"/>
              </a:spcBef>
              <a:spcAft>
                <a:spcPct val="0"/>
              </a:spcAft>
              <a:buClr>
                <a:schemeClr val="hlink"/>
              </a:buClr>
              <a:buSzPct val="60000"/>
              <a:buFont typeface="Wingdings" pitchFamily="2" charset="2"/>
              <a:defRPr sz="2000">
                <a:solidFill>
                  <a:schemeClr val="tx1"/>
                </a:solidFill>
                <a:latin typeface="+mn-lt"/>
              </a:defRPr>
            </a:lvl7pPr>
            <a:lvl8pPr marL="2917825" indent="-174625" algn="l" rtl="0" fontAlgn="base">
              <a:spcBef>
                <a:spcPct val="20000"/>
              </a:spcBef>
              <a:spcAft>
                <a:spcPct val="0"/>
              </a:spcAft>
              <a:buClr>
                <a:schemeClr val="hlink"/>
              </a:buClr>
              <a:buSzPct val="60000"/>
              <a:buFont typeface="Wingdings" pitchFamily="2" charset="2"/>
              <a:defRPr sz="2000">
                <a:solidFill>
                  <a:schemeClr val="tx1"/>
                </a:solidFill>
                <a:latin typeface="+mn-lt"/>
              </a:defRPr>
            </a:lvl8pPr>
            <a:lvl9pPr marL="3375025" indent="-174625" algn="l" rtl="0" fontAlgn="base">
              <a:spcBef>
                <a:spcPct val="20000"/>
              </a:spcBef>
              <a:spcAft>
                <a:spcPct val="0"/>
              </a:spcAft>
              <a:buClr>
                <a:schemeClr val="hlink"/>
              </a:buClr>
              <a:buSzPct val="60000"/>
              <a:buFont typeface="Wingdings" pitchFamily="2" charset="2"/>
              <a:defRPr sz="2000">
                <a:solidFill>
                  <a:schemeClr val="tx1"/>
                </a:solidFill>
                <a:latin typeface="+mn-lt"/>
              </a:defRPr>
            </a:lvl9pPr>
          </a:lstStyle>
          <a:p>
            <a:pPr algn="r" eaLnBrk="1" hangingPunct="1"/>
            <a:r>
              <a:rPr lang="en-US" sz="2000" b="1" dirty="0" smtClean="0">
                <a:solidFill>
                  <a:schemeClr val="bg1">
                    <a:lumMod val="65000"/>
                  </a:schemeClr>
                </a:solidFill>
                <a:latin typeface="Arial" charset="0"/>
              </a:rPr>
              <a:t>Universidad de Valladolid</a:t>
            </a:r>
          </a:p>
          <a:p>
            <a:pPr algn="r" eaLnBrk="1" hangingPunct="1"/>
            <a:endParaRPr lang="en-US" sz="2000" b="1" dirty="0" smtClean="0">
              <a:solidFill>
                <a:schemeClr val="bg1">
                  <a:lumMod val="65000"/>
                </a:schemeClr>
              </a:solidFill>
              <a:latin typeface="Arial" charset="0"/>
            </a:endParaRPr>
          </a:p>
        </p:txBody>
      </p:sp>
      <p:sp>
        <p:nvSpPr>
          <p:cNvPr id="2" name="1 Subtítulo"/>
          <p:cNvSpPr>
            <a:spLocks noGrp="1"/>
          </p:cNvSpPr>
          <p:nvPr>
            <p:ph type="subTitle" idx="1"/>
          </p:nvPr>
        </p:nvSpPr>
        <p:spPr/>
        <p:txBody>
          <a:bodyPr/>
          <a:lstStyle/>
          <a:p>
            <a:endParaRPr lang="es-ES"/>
          </a:p>
        </p:txBody>
      </p:sp>
    </p:spTree>
    <p:extLst>
      <p:ext uri="{BB962C8B-B14F-4D97-AF65-F5344CB8AC3E}">
        <p14:creationId xmlns:p14="http://schemas.microsoft.com/office/powerpoint/2010/main" val="13169113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3 Marcador de pie de página"/>
          <p:cNvSpPr>
            <a:spLocks noGrp="1"/>
          </p:cNvSpPr>
          <p:nvPr>
            <p:ph type="ftr" sz="quarter" idx="10"/>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buClr>
                <a:schemeClr val="bg1"/>
              </a:buClr>
              <a:buChar char="•"/>
              <a:defRPr sz="2400">
                <a:solidFill>
                  <a:schemeClr val="tx1"/>
                </a:solidFill>
                <a:latin typeface="Times New Roman" pitchFamily="18" charset="0"/>
              </a:defRPr>
            </a:lvl6pPr>
            <a:lvl7pPr marL="2971800" indent="-228600" eaLnBrk="0" fontAlgn="base" hangingPunct="0">
              <a:spcBef>
                <a:spcPct val="0"/>
              </a:spcBef>
              <a:spcAft>
                <a:spcPct val="0"/>
              </a:spcAft>
              <a:buClr>
                <a:schemeClr val="bg1"/>
              </a:buClr>
              <a:buChar char="•"/>
              <a:defRPr sz="2400">
                <a:solidFill>
                  <a:schemeClr val="tx1"/>
                </a:solidFill>
                <a:latin typeface="Times New Roman" pitchFamily="18" charset="0"/>
              </a:defRPr>
            </a:lvl7pPr>
            <a:lvl8pPr marL="3429000" indent="-228600" eaLnBrk="0" fontAlgn="base" hangingPunct="0">
              <a:spcBef>
                <a:spcPct val="0"/>
              </a:spcBef>
              <a:spcAft>
                <a:spcPct val="0"/>
              </a:spcAft>
              <a:buClr>
                <a:schemeClr val="bg1"/>
              </a:buClr>
              <a:buChar char="•"/>
              <a:defRPr sz="2400">
                <a:solidFill>
                  <a:schemeClr val="tx1"/>
                </a:solidFill>
                <a:latin typeface="Times New Roman" pitchFamily="18" charset="0"/>
              </a:defRPr>
            </a:lvl8pPr>
            <a:lvl9pPr marL="3886200" indent="-228600" eaLnBrk="0" fontAlgn="base" hangingPunct="0">
              <a:spcBef>
                <a:spcPct val="0"/>
              </a:spcBef>
              <a:spcAft>
                <a:spcPct val="0"/>
              </a:spcAft>
              <a:buClr>
                <a:schemeClr val="bg1"/>
              </a:buClr>
              <a:buChar char="•"/>
              <a:defRPr sz="2400">
                <a:solidFill>
                  <a:schemeClr val="tx1"/>
                </a:solidFill>
                <a:latin typeface="Times New Roman" pitchFamily="18" charset="0"/>
              </a:defRPr>
            </a:lvl9pPr>
          </a:lstStyle>
          <a:p>
            <a:pPr eaLnBrk="1" hangingPunct="1"/>
            <a:r>
              <a:rPr lang="es-ES" sz="1400" dirty="0" smtClean="0">
                <a:latin typeface="Arial" charset="0"/>
              </a:rPr>
              <a:t>Visión Artificial Industrial. Univ. Valladolid</a:t>
            </a:r>
          </a:p>
        </p:txBody>
      </p:sp>
      <p:sp>
        <p:nvSpPr>
          <p:cNvPr id="12291" name="Rectangle 2"/>
          <p:cNvSpPr>
            <a:spLocks noGrp="1" noChangeArrowheads="1"/>
          </p:cNvSpPr>
          <p:nvPr>
            <p:ph type="title"/>
          </p:nvPr>
        </p:nvSpPr>
        <p:spPr/>
        <p:txBody>
          <a:bodyPr/>
          <a:lstStyle/>
          <a:p>
            <a:pPr eaLnBrk="1" hangingPunct="1"/>
            <a:r>
              <a:rPr lang="es-ES" sz="2800" dirty="0" smtClean="0">
                <a:latin typeface="Arial" charset="0"/>
              </a:rPr>
              <a:t>4. Componentes de un sistema de V. A.</a:t>
            </a:r>
            <a:endParaRPr lang="en-US" sz="2800" dirty="0" smtClean="0">
              <a:latin typeface="Arial" charset="0"/>
            </a:endParaRPr>
          </a:p>
        </p:txBody>
      </p:sp>
      <p:sp>
        <p:nvSpPr>
          <p:cNvPr id="12292" name="Rectangle 4" descr="Rectangle: Click to edit Master text styles&#10;Second level&#10;Third level&#10;Fourth level&#10;Fifth level"/>
          <p:cNvSpPr>
            <a:spLocks noGrp="1" noChangeArrowheads="1"/>
          </p:cNvSpPr>
          <p:nvPr>
            <p:ph type="body" idx="1"/>
          </p:nvPr>
        </p:nvSpPr>
        <p:spPr>
          <a:xfrm>
            <a:off x="397775" y="1219200"/>
            <a:ext cx="8382000" cy="5638800"/>
          </a:xfrm>
        </p:spPr>
        <p:txBody>
          <a:bodyPr/>
          <a:lstStyle/>
          <a:p>
            <a:pPr eaLnBrk="1" hangingPunct="1">
              <a:lnSpc>
                <a:spcPct val="80000"/>
              </a:lnSpc>
            </a:pPr>
            <a:r>
              <a:rPr lang="es-ES" sz="2200" dirty="0" smtClean="0">
                <a:latin typeface="Arial" charset="0"/>
              </a:rPr>
              <a:t>Un sistema de visión industrial está integrado básicamente por los siguientes componentes:</a:t>
            </a:r>
            <a:endParaRPr lang="es-ES" sz="2200" b="1" dirty="0" smtClean="0">
              <a:latin typeface="Arial" charset="0"/>
            </a:endParaRPr>
          </a:p>
          <a:p>
            <a:pPr eaLnBrk="1" hangingPunct="1">
              <a:lnSpc>
                <a:spcPct val="80000"/>
              </a:lnSpc>
            </a:pPr>
            <a:r>
              <a:rPr lang="es-ES" sz="2200" b="1" dirty="0" smtClean="0">
                <a:latin typeface="Arial" charset="0"/>
              </a:rPr>
              <a:t>Sistema de adquisición de imagen.</a:t>
            </a:r>
            <a:r>
              <a:rPr lang="es-ES" sz="2200" dirty="0" smtClean="0">
                <a:latin typeface="Arial" charset="0"/>
              </a:rPr>
              <a:t> Las </a:t>
            </a:r>
            <a:r>
              <a:rPr lang="es-ES" sz="2200" b="1" dirty="0" smtClean="0">
                <a:latin typeface="Arial" charset="0"/>
              </a:rPr>
              <a:t>cámaras</a:t>
            </a:r>
            <a:r>
              <a:rPr lang="es-ES" sz="2200" dirty="0" smtClean="0">
                <a:latin typeface="Arial" charset="0"/>
              </a:rPr>
              <a:t> son los dispositivos encargados de captar la información luminosa de la escena, y transmitirla al computador como señales analógicas o digitales. La </a:t>
            </a:r>
            <a:r>
              <a:rPr lang="es-ES" sz="2200" b="1" dirty="0" smtClean="0">
                <a:latin typeface="Arial" charset="0"/>
              </a:rPr>
              <a:t>iluminación</a:t>
            </a:r>
            <a:r>
              <a:rPr lang="es-ES" sz="2200" dirty="0" smtClean="0">
                <a:latin typeface="Arial" charset="0"/>
              </a:rPr>
              <a:t> es un componente fundamental.</a:t>
            </a:r>
            <a:endParaRPr lang="es-ES" sz="2200" b="1" dirty="0" smtClean="0">
              <a:latin typeface="Arial" charset="0"/>
            </a:endParaRPr>
          </a:p>
          <a:p>
            <a:pPr eaLnBrk="1" hangingPunct="1">
              <a:lnSpc>
                <a:spcPct val="80000"/>
              </a:lnSpc>
            </a:pPr>
            <a:r>
              <a:rPr lang="es-ES" sz="2200" b="1" dirty="0" smtClean="0">
                <a:latin typeface="Arial" charset="0"/>
              </a:rPr>
              <a:t>Sistema de procesamiento.</a:t>
            </a:r>
            <a:r>
              <a:rPr lang="es-ES" sz="2200" dirty="0" smtClean="0">
                <a:latin typeface="Arial" charset="0"/>
              </a:rPr>
              <a:t> Una vez que la imagen está en memoria, puede ser accedida y manipulada por el microprocesador del computador siguiendo un programa software. Las salidas de este programa serán las señales que se enviarán al sistema mecánico para separar el producto de la línea.</a:t>
            </a:r>
            <a:endParaRPr lang="es-ES" sz="2200" b="1" dirty="0" smtClean="0">
              <a:latin typeface="Arial" charset="0"/>
            </a:endParaRPr>
          </a:p>
          <a:p>
            <a:pPr eaLnBrk="1" hangingPunct="1">
              <a:lnSpc>
                <a:spcPct val="80000"/>
              </a:lnSpc>
            </a:pPr>
            <a:r>
              <a:rPr lang="es-ES" sz="2200" b="1" dirty="0" smtClean="0">
                <a:latin typeface="Arial" charset="0"/>
              </a:rPr>
              <a:t>Sistema mecánico.</a:t>
            </a:r>
            <a:r>
              <a:rPr lang="es-ES" sz="2200" dirty="0" smtClean="0">
                <a:latin typeface="Arial" charset="0"/>
              </a:rPr>
              <a:t> Siempre es necesario un sistema mecánico que lleve las piezas ante la cámara y un actuador que lleve a cabo la decisión tomada por el sistema de visión.</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3 Marcador de pie de página"/>
          <p:cNvSpPr>
            <a:spLocks noGrp="1"/>
          </p:cNvSpPr>
          <p:nvPr>
            <p:ph type="ftr" sz="quarter" idx="10"/>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buClr>
                <a:schemeClr val="bg1"/>
              </a:buClr>
              <a:buChar char="•"/>
              <a:defRPr sz="2400">
                <a:solidFill>
                  <a:schemeClr val="tx1"/>
                </a:solidFill>
                <a:latin typeface="Times New Roman" pitchFamily="18" charset="0"/>
              </a:defRPr>
            </a:lvl6pPr>
            <a:lvl7pPr marL="2971800" indent="-228600" eaLnBrk="0" fontAlgn="base" hangingPunct="0">
              <a:spcBef>
                <a:spcPct val="0"/>
              </a:spcBef>
              <a:spcAft>
                <a:spcPct val="0"/>
              </a:spcAft>
              <a:buClr>
                <a:schemeClr val="bg1"/>
              </a:buClr>
              <a:buChar char="•"/>
              <a:defRPr sz="2400">
                <a:solidFill>
                  <a:schemeClr val="tx1"/>
                </a:solidFill>
                <a:latin typeface="Times New Roman" pitchFamily="18" charset="0"/>
              </a:defRPr>
            </a:lvl7pPr>
            <a:lvl8pPr marL="3429000" indent="-228600" eaLnBrk="0" fontAlgn="base" hangingPunct="0">
              <a:spcBef>
                <a:spcPct val="0"/>
              </a:spcBef>
              <a:spcAft>
                <a:spcPct val="0"/>
              </a:spcAft>
              <a:buClr>
                <a:schemeClr val="bg1"/>
              </a:buClr>
              <a:buChar char="•"/>
              <a:defRPr sz="2400">
                <a:solidFill>
                  <a:schemeClr val="tx1"/>
                </a:solidFill>
                <a:latin typeface="Times New Roman" pitchFamily="18" charset="0"/>
              </a:defRPr>
            </a:lvl8pPr>
            <a:lvl9pPr marL="3886200" indent="-228600" eaLnBrk="0" fontAlgn="base" hangingPunct="0">
              <a:spcBef>
                <a:spcPct val="0"/>
              </a:spcBef>
              <a:spcAft>
                <a:spcPct val="0"/>
              </a:spcAft>
              <a:buClr>
                <a:schemeClr val="bg1"/>
              </a:buClr>
              <a:buChar char="•"/>
              <a:defRPr sz="2400">
                <a:solidFill>
                  <a:schemeClr val="tx1"/>
                </a:solidFill>
                <a:latin typeface="Times New Roman" pitchFamily="18" charset="0"/>
              </a:defRPr>
            </a:lvl9pPr>
          </a:lstStyle>
          <a:p>
            <a:pPr eaLnBrk="1" hangingPunct="1"/>
            <a:r>
              <a:rPr lang="es-ES" sz="1400" dirty="0" smtClean="0">
                <a:latin typeface="Arial" charset="0"/>
              </a:rPr>
              <a:t>Visión Artificial Industrial. Univ. Valladolid</a:t>
            </a:r>
          </a:p>
        </p:txBody>
      </p:sp>
      <p:pic>
        <p:nvPicPr>
          <p:cNvPr id="13316" name="Picture 5" descr="estructuraSistemaInspecció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36700" y="1303338"/>
            <a:ext cx="6196013" cy="4795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p:cNvSpPr>
            <a:spLocks noGrp="1" noChangeArrowheads="1"/>
          </p:cNvSpPr>
          <p:nvPr>
            <p:ph type="title"/>
          </p:nvPr>
        </p:nvSpPr>
        <p:spPr>
          <a:xfrm>
            <a:off x="533400" y="228600"/>
            <a:ext cx="8077200" cy="609600"/>
          </a:xfrm>
        </p:spPr>
        <p:txBody>
          <a:bodyPr/>
          <a:lstStyle/>
          <a:p>
            <a:pPr eaLnBrk="1" hangingPunct="1"/>
            <a:r>
              <a:rPr lang="es-ES" sz="2800" dirty="0" smtClean="0">
                <a:latin typeface="Arial" charset="0"/>
              </a:rPr>
              <a:t>4. Componentes de un sistema de V. A.</a:t>
            </a:r>
            <a:endParaRPr lang="en-US" sz="2800" dirty="0" smtClean="0">
              <a:latin typeface="Arial"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3 Marcador de pie de página"/>
          <p:cNvSpPr>
            <a:spLocks noGrp="1"/>
          </p:cNvSpPr>
          <p:nvPr>
            <p:ph type="ftr" sz="quarter" idx="10"/>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buClr>
                <a:schemeClr val="bg1"/>
              </a:buClr>
              <a:buChar char="•"/>
              <a:defRPr sz="2400">
                <a:solidFill>
                  <a:schemeClr val="tx1"/>
                </a:solidFill>
                <a:latin typeface="Times New Roman" pitchFamily="18" charset="0"/>
              </a:defRPr>
            </a:lvl6pPr>
            <a:lvl7pPr marL="2971800" indent="-228600" eaLnBrk="0" fontAlgn="base" hangingPunct="0">
              <a:spcBef>
                <a:spcPct val="0"/>
              </a:spcBef>
              <a:spcAft>
                <a:spcPct val="0"/>
              </a:spcAft>
              <a:buClr>
                <a:schemeClr val="bg1"/>
              </a:buClr>
              <a:buChar char="•"/>
              <a:defRPr sz="2400">
                <a:solidFill>
                  <a:schemeClr val="tx1"/>
                </a:solidFill>
                <a:latin typeface="Times New Roman" pitchFamily="18" charset="0"/>
              </a:defRPr>
            </a:lvl7pPr>
            <a:lvl8pPr marL="3429000" indent="-228600" eaLnBrk="0" fontAlgn="base" hangingPunct="0">
              <a:spcBef>
                <a:spcPct val="0"/>
              </a:spcBef>
              <a:spcAft>
                <a:spcPct val="0"/>
              </a:spcAft>
              <a:buClr>
                <a:schemeClr val="bg1"/>
              </a:buClr>
              <a:buChar char="•"/>
              <a:defRPr sz="2400">
                <a:solidFill>
                  <a:schemeClr val="tx1"/>
                </a:solidFill>
                <a:latin typeface="Times New Roman" pitchFamily="18" charset="0"/>
              </a:defRPr>
            </a:lvl8pPr>
            <a:lvl9pPr marL="3886200" indent="-228600" eaLnBrk="0" fontAlgn="base" hangingPunct="0">
              <a:spcBef>
                <a:spcPct val="0"/>
              </a:spcBef>
              <a:spcAft>
                <a:spcPct val="0"/>
              </a:spcAft>
              <a:buClr>
                <a:schemeClr val="bg1"/>
              </a:buClr>
              <a:buChar char="•"/>
              <a:defRPr sz="2400">
                <a:solidFill>
                  <a:schemeClr val="tx1"/>
                </a:solidFill>
                <a:latin typeface="Times New Roman" pitchFamily="18" charset="0"/>
              </a:defRPr>
            </a:lvl9pPr>
          </a:lstStyle>
          <a:p>
            <a:pPr eaLnBrk="1" hangingPunct="1"/>
            <a:r>
              <a:rPr lang="es-ES" sz="1400" dirty="0" smtClean="0">
                <a:latin typeface="Arial" charset="0"/>
              </a:rPr>
              <a:t>Visión Artificial Industrial. Univ. Valladolid</a:t>
            </a:r>
          </a:p>
        </p:txBody>
      </p:sp>
      <p:sp>
        <p:nvSpPr>
          <p:cNvPr id="14339" name="Rectangle 2"/>
          <p:cNvSpPr>
            <a:spLocks noGrp="1" noChangeArrowheads="1"/>
          </p:cNvSpPr>
          <p:nvPr>
            <p:ph type="title"/>
          </p:nvPr>
        </p:nvSpPr>
        <p:spPr/>
        <p:txBody>
          <a:bodyPr/>
          <a:lstStyle/>
          <a:p>
            <a:pPr eaLnBrk="1" hangingPunct="1"/>
            <a:r>
              <a:rPr lang="es-ES" sz="2800" dirty="0" smtClean="0">
                <a:latin typeface="Arial" charset="0"/>
              </a:rPr>
              <a:t>5. Conclusiones.</a:t>
            </a:r>
            <a:endParaRPr lang="en-US" sz="2800" dirty="0" smtClean="0">
              <a:latin typeface="Arial" charset="0"/>
            </a:endParaRPr>
          </a:p>
        </p:txBody>
      </p:sp>
      <p:sp>
        <p:nvSpPr>
          <p:cNvPr id="14340" name="Rectangle 4"/>
          <p:cNvSpPr>
            <a:spLocks noChangeArrowheads="1"/>
          </p:cNvSpPr>
          <p:nvPr/>
        </p:nvSpPr>
        <p:spPr bwMode="auto">
          <a:xfrm>
            <a:off x="473074" y="1303940"/>
            <a:ext cx="8670925" cy="4493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buFontTx/>
              <a:buNone/>
            </a:pPr>
            <a:r>
              <a:rPr lang="es-ES" sz="2200" dirty="0">
                <a:solidFill>
                  <a:srgbClr val="070000"/>
                </a:solidFill>
                <a:latin typeface="Arial" charset="0"/>
              </a:rPr>
              <a:t>Un sistema de visión artificial es básicamente un ordenador con capacidad para capturar una imagen y procesarla. </a:t>
            </a:r>
          </a:p>
          <a:p>
            <a:pPr>
              <a:buFontTx/>
              <a:buNone/>
            </a:pPr>
            <a:endParaRPr lang="es-ES" sz="2200" dirty="0">
              <a:solidFill>
                <a:srgbClr val="070000"/>
              </a:solidFill>
              <a:latin typeface="Arial" charset="0"/>
            </a:endParaRPr>
          </a:p>
          <a:p>
            <a:pPr>
              <a:buFontTx/>
              <a:buNone/>
            </a:pPr>
            <a:r>
              <a:rPr lang="es-ES" sz="2200" dirty="0">
                <a:solidFill>
                  <a:srgbClr val="070000"/>
                </a:solidFill>
                <a:latin typeface="Arial" charset="0"/>
              </a:rPr>
              <a:t>La continua disminución de los precios y aumento de prestaciones de los sistemas de adquisición y procesamiento de imagen han hecho posible que el computador pueda hacer frente de una forma competitiva a las tareas que requieren de capacidad visual.</a:t>
            </a:r>
          </a:p>
          <a:p>
            <a:pPr>
              <a:buFontTx/>
              <a:buNone/>
            </a:pPr>
            <a:endParaRPr lang="es-ES" sz="2200" dirty="0">
              <a:solidFill>
                <a:srgbClr val="070000"/>
              </a:solidFill>
              <a:latin typeface="Arial" charset="0"/>
            </a:endParaRPr>
          </a:p>
          <a:p>
            <a:pPr>
              <a:buFontTx/>
              <a:buNone/>
            </a:pPr>
            <a:r>
              <a:rPr lang="es-ES" sz="2200" dirty="0">
                <a:solidFill>
                  <a:srgbClr val="070000"/>
                </a:solidFill>
                <a:latin typeface="Arial" charset="0"/>
              </a:rPr>
              <a:t>En los entornos industriales, la visión artificial tiene dos grandes campos de actuación. Por un lado, los sistemas destinados a la detección de defectos y clasificación en tareas de </a:t>
            </a:r>
            <a:r>
              <a:rPr lang="es-ES" sz="2200" b="1" dirty="0">
                <a:solidFill>
                  <a:srgbClr val="070000"/>
                </a:solidFill>
                <a:latin typeface="Arial" charset="0"/>
              </a:rPr>
              <a:t>inspección</a:t>
            </a:r>
            <a:r>
              <a:rPr lang="es-ES" sz="2200" dirty="0">
                <a:solidFill>
                  <a:srgbClr val="070000"/>
                </a:solidFill>
                <a:latin typeface="Arial" charset="0"/>
              </a:rPr>
              <a:t> y por otro la determinación automática de la posición de productos para su manipulación con de </a:t>
            </a:r>
            <a:r>
              <a:rPr lang="es-ES" sz="2200" b="1" dirty="0">
                <a:solidFill>
                  <a:srgbClr val="070000"/>
                </a:solidFill>
                <a:latin typeface="Arial" charset="0"/>
              </a:rPr>
              <a:t>robots</a:t>
            </a:r>
            <a:r>
              <a:rPr lang="es-ES" sz="2200" dirty="0">
                <a:solidFill>
                  <a:srgbClr val="070000"/>
                </a:solidFill>
                <a:latin typeface="Arial" charset="0"/>
              </a:rPr>
              <a: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sz="2800" dirty="0" err="1" smtClean="0">
                <a:latin typeface="Arial" charset="0"/>
              </a:rPr>
              <a:t>Visión</a:t>
            </a:r>
            <a:r>
              <a:rPr lang="en-US" sz="2800" dirty="0" smtClean="0">
                <a:latin typeface="Arial" charset="0"/>
              </a:rPr>
              <a:t> Artificial Industrial. </a:t>
            </a:r>
            <a:r>
              <a:rPr lang="en-US" sz="2800" dirty="0" err="1" smtClean="0">
                <a:latin typeface="Arial" charset="0"/>
              </a:rPr>
              <a:t>Introducción</a:t>
            </a:r>
            <a:r>
              <a:rPr lang="en-US" sz="2800" dirty="0" smtClean="0">
                <a:latin typeface="Arial" charset="0"/>
              </a:rPr>
              <a:t>.</a:t>
            </a:r>
          </a:p>
        </p:txBody>
      </p:sp>
      <p:sp>
        <p:nvSpPr>
          <p:cNvPr id="4099" name="Rectangle 9"/>
          <p:cNvSpPr>
            <a:spLocks noChangeArrowheads="1"/>
          </p:cNvSpPr>
          <p:nvPr/>
        </p:nvSpPr>
        <p:spPr bwMode="auto">
          <a:xfrm>
            <a:off x="777875" y="1835150"/>
            <a:ext cx="8077200" cy="2506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pPr marL="685800" indent="-685800">
              <a:buClrTx/>
              <a:buFontTx/>
              <a:buNone/>
            </a:pPr>
            <a:r>
              <a:rPr lang="en-US" b="1" dirty="0">
                <a:solidFill>
                  <a:srgbClr val="000000"/>
                </a:solidFill>
                <a:latin typeface="Arial" charset="0"/>
              </a:rPr>
              <a:t>	1. </a:t>
            </a:r>
            <a:r>
              <a:rPr lang="en-US" b="1" dirty="0" err="1">
                <a:solidFill>
                  <a:srgbClr val="000000"/>
                </a:solidFill>
                <a:latin typeface="Arial" charset="0"/>
              </a:rPr>
              <a:t>Introducción</a:t>
            </a:r>
            <a:r>
              <a:rPr lang="en-US" b="1" dirty="0">
                <a:solidFill>
                  <a:srgbClr val="000000"/>
                </a:solidFill>
                <a:latin typeface="Arial" charset="0"/>
              </a:rPr>
              <a:t/>
            </a:r>
            <a:br>
              <a:rPr lang="en-US" b="1" dirty="0">
                <a:solidFill>
                  <a:srgbClr val="000000"/>
                </a:solidFill>
                <a:latin typeface="Arial" charset="0"/>
              </a:rPr>
            </a:br>
            <a:r>
              <a:rPr lang="en-US" b="1" dirty="0">
                <a:solidFill>
                  <a:srgbClr val="000000"/>
                </a:solidFill>
                <a:latin typeface="Arial" charset="0"/>
              </a:rPr>
              <a:t>2. </a:t>
            </a:r>
            <a:r>
              <a:rPr lang="en-US" b="1" dirty="0" err="1">
                <a:solidFill>
                  <a:srgbClr val="000000"/>
                </a:solidFill>
                <a:latin typeface="Arial" charset="0"/>
              </a:rPr>
              <a:t>Historia</a:t>
            </a:r>
            <a:r>
              <a:rPr lang="en-US" b="1" dirty="0">
                <a:solidFill>
                  <a:srgbClr val="000000"/>
                </a:solidFill>
                <a:latin typeface="Arial" charset="0"/>
              </a:rPr>
              <a:t> del </a:t>
            </a:r>
            <a:r>
              <a:rPr lang="en-US" b="1" dirty="0" err="1">
                <a:solidFill>
                  <a:srgbClr val="000000"/>
                </a:solidFill>
                <a:latin typeface="Arial" charset="0"/>
              </a:rPr>
              <a:t>procesamiento</a:t>
            </a:r>
            <a:r>
              <a:rPr lang="en-US" b="1" dirty="0">
                <a:solidFill>
                  <a:srgbClr val="000000"/>
                </a:solidFill>
                <a:latin typeface="Arial" charset="0"/>
              </a:rPr>
              <a:t> de </a:t>
            </a:r>
            <a:r>
              <a:rPr lang="en-US" b="1" dirty="0" err="1">
                <a:solidFill>
                  <a:srgbClr val="000000"/>
                </a:solidFill>
                <a:latin typeface="Arial" charset="0"/>
              </a:rPr>
              <a:t>imágenes</a:t>
            </a:r>
            <a:r>
              <a:rPr lang="en-US" b="1" dirty="0">
                <a:solidFill>
                  <a:srgbClr val="000000"/>
                </a:solidFill>
                <a:latin typeface="Arial" charset="0"/>
              </a:rPr>
              <a:t> </a:t>
            </a:r>
            <a:br>
              <a:rPr lang="en-US" b="1" dirty="0">
                <a:solidFill>
                  <a:srgbClr val="000000"/>
                </a:solidFill>
                <a:latin typeface="Arial" charset="0"/>
              </a:rPr>
            </a:br>
            <a:r>
              <a:rPr lang="en-US" b="1" dirty="0">
                <a:solidFill>
                  <a:srgbClr val="000000"/>
                </a:solidFill>
                <a:latin typeface="Arial" charset="0"/>
              </a:rPr>
              <a:t>3. </a:t>
            </a:r>
            <a:r>
              <a:rPr lang="es-ES_tradnl" b="1" dirty="0" smtClean="0">
                <a:solidFill>
                  <a:srgbClr val="000000"/>
                </a:solidFill>
                <a:latin typeface="Arial" charset="0"/>
              </a:rPr>
              <a:t>La visión artificial en la industria.</a:t>
            </a:r>
            <a:r>
              <a:rPr lang="en-US" b="1" dirty="0">
                <a:solidFill>
                  <a:srgbClr val="000000"/>
                </a:solidFill>
                <a:latin typeface="Arial" charset="0"/>
              </a:rPr>
              <a:t/>
            </a:r>
            <a:br>
              <a:rPr lang="en-US" b="1" dirty="0">
                <a:solidFill>
                  <a:srgbClr val="000000"/>
                </a:solidFill>
                <a:latin typeface="Arial" charset="0"/>
              </a:rPr>
            </a:br>
            <a:r>
              <a:rPr lang="en-US" b="1" dirty="0">
                <a:solidFill>
                  <a:srgbClr val="000000"/>
                </a:solidFill>
                <a:latin typeface="Arial" charset="0"/>
              </a:rPr>
              <a:t>4. </a:t>
            </a:r>
            <a:r>
              <a:rPr lang="es-ES" b="1" dirty="0">
                <a:solidFill>
                  <a:srgbClr val="000000"/>
                </a:solidFill>
                <a:latin typeface="Arial" charset="0"/>
              </a:rPr>
              <a:t>Componentes de un </a:t>
            </a:r>
            <a:r>
              <a:rPr lang="es-ES" b="1" dirty="0" smtClean="0">
                <a:solidFill>
                  <a:srgbClr val="000000"/>
                </a:solidFill>
                <a:latin typeface="Arial" charset="0"/>
              </a:rPr>
              <a:t>sistema </a:t>
            </a:r>
            <a:r>
              <a:rPr lang="es-ES" b="1" dirty="0">
                <a:solidFill>
                  <a:srgbClr val="000000"/>
                </a:solidFill>
                <a:latin typeface="Arial" charset="0"/>
              </a:rPr>
              <a:t>de V. A.</a:t>
            </a:r>
            <a:r>
              <a:rPr lang="en-US" b="1" dirty="0">
                <a:solidFill>
                  <a:srgbClr val="000000"/>
                </a:solidFill>
                <a:latin typeface="Arial" charset="0"/>
              </a:rPr>
              <a:t> </a:t>
            </a:r>
            <a:br>
              <a:rPr lang="en-US" b="1" dirty="0">
                <a:solidFill>
                  <a:srgbClr val="000000"/>
                </a:solidFill>
                <a:latin typeface="Arial" charset="0"/>
              </a:rPr>
            </a:br>
            <a:r>
              <a:rPr lang="en-US" b="1" dirty="0">
                <a:solidFill>
                  <a:srgbClr val="000000"/>
                </a:solidFill>
                <a:latin typeface="Arial" charset="0"/>
              </a:rPr>
              <a:t>5. </a:t>
            </a:r>
            <a:r>
              <a:rPr lang="en-US" b="1" dirty="0" err="1">
                <a:solidFill>
                  <a:srgbClr val="000000"/>
                </a:solidFill>
                <a:latin typeface="Arial" charset="0"/>
              </a:rPr>
              <a:t>Conclusiones</a:t>
            </a:r>
            <a:r>
              <a:rPr lang="en-US" b="1" dirty="0">
                <a:solidFill>
                  <a:srgbClr val="000000"/>
                </a:solidFill>
                <a:latin typeface="Arial" charset="0"/>
              </a:rPr>
              <a:t> </a:t>
            </a:r>
          </a:p>
        </p:txBody>
      </p:sp>
      <p:sp>
        <p:nvSpPr>
          <p:cNvPr id="4100" name="1 Marcador de pie de página"/>
          <p:cNvSpPr>
            <a:spLocks noGrp="1"/>
          </p:cNvSpPr>
          <p:nvPr>
            <p:ph type="ftr" sz="quarter" idx="10"/>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buClr>
                <a:schemeClr val="bg1"/>
              </a:buClr>
              <a:buChar char="•"/>
              <a:defRPr sz="2400">
                <a:solidFill>
                  <a:schemeClr val="tx1"/>
                </a:solidFill>
                <a:latin typeface="Times New Roman" pitchFamily="18" charset="0"/>
              </a:defRPr>
            </a:lvl6pPr>
            <a:lvl7pPr marL="2971800" indent="-228600" eaLnBrk="0" fontAlgn="base" hangingPunct="0">
              <a:spcBef>
                <a:spcPct val="0"/>
              </a:spcBef>
              <a:spcAft>
                <a:spcPct val="0"/>
              </a:spcAft>
              <a:buClr>
                <a:schemeClr val="bg1"/>
              </a:buClr>
              <a:buChar char="•"/>
              <a:defRPr sz="2400">
                <a:solidFill>
                  <a:schemeClr val="tx1"/>
                </a:solidFill>
                <a:latin typeface="Times New Roman" pitchFamily="18" charset="0"/>
              </a:defRPr>
            </a:lvl7pPr>
            <a:lvl8pPr marL="3429000" indent="-228600" eaLnBrk="0" fontAlgn="base" hangingPunct="0">
              <a:spcBef>
                <a:spcPct val="0"/>
              </a:spcBef>
              <a:spcAft>
                <a:spcPct val="0"/>
              </a:spcAft>
              <a:buClr>
                <a:schemeClr val="bg1"/>
              </a:buClr>
              <a:buChar char="•"/>
              <a:defRPr sz="2400">
                <a:solidFill>
                  <a:schemeClr val="tx1"/>
                </a:solidFill>
                <a:latin typeface="Times New Roman" pitchFamily="18" charset="0"/>
              </a:defRPr>
            </a:lvl8pPr>
            <a:lvl9pPr marL="3886200" indent="-228600" eaLnBrk="0" fontAlgn="base" hangingPunct="0">
              <a:spcBef>
                <a:spcPct val="0"/>
              </a:spcBef>
              <a:spcAft>
                <a:spcPct val="0"/>
              </a:spcAft>
              <a:buClr>
                <a:schemeClr val="bg1"/>
              </a:buClr>
              <a:buChar char="•"/>
              <a:defRPr sz="2400">
                <a:solidFill>
                  <a:schemeClr val="tx1"/>
                </a:solidFill>
                <a:latin typeface="Times New Roman" pitchFamily="18" charset="0"/>
              </a:defRPr>
            </a:lvl9pPr>
          </a:lstStyle>
          <a:p>
            <a:pPr eaLnBrk="1" hangingPunct="1"/>
            <a:r>
              <a:rPr lang="es-ES" sz="1400" dirty="0" smtClean="0">
                <a:latin typeface="Arial" charset="0"/>
              </a:rPr>
              <a:t>Visión Artificial Industrial. Univ. Valladolid</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Micropix"/>
          <p:cNvPicPr>
            <a:picLocks noChangeAspect="1" noChangeArrowheads="1"/>
          </p:cNvPicPr>
          <p:nvPr/>
        </p:nvPicPr>
        <p:blipFill>
          <a:blip r:embed="rId2">
            <a:lum bright="60000"/>
            <a:extLst>
              <a:ext uri="{28A0092B-C50C-407E-A947-70E740481C1C}">
                <a14:useLocalDpi xmlns:a14="http://schemas.microsoft.com/office/drawing/2010/main" val="0"/>
              </a:ext>
            </a:extLst>
          </a:blip>
          <a:srcRect/>
          <a:stretch>
            <a:fillRect/>
          </a:stretch>
        </p:blipFill>
        <p:spPr bwMode="auto">
          <a:xfrm>
            <a:off x="5688013" y="2973388"/>
            <a:ext cx="3455987" cy="300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title"/>
          </p:nvPr>
        </p:nvSpPr>
        <p:spPr/>
        <p:txBody>
          <a:bodyPr/>
          <a:lstStyle/>
          <a:p>
            <a:pPr eaLnBrk="1" hangingPunct="1"/>
            <a:r>
              <a:rPr lang="en-US" sz="2800" smtClean="0">
                <a:latin typeface="Arial" charset="0"/>
              </a:rPr>
              <a:t>1. Introducción</a:t>
            </a:r>
          </a:p>
        </p:txBody>
      </p:sp>
      <p:sp>
        <p:nvSpPr>
          <p:cNvPr id="5124" name="Rectangle 4" descr="Rectangle: Click to edit Master text styles&#10;Second level&#10;Third level&#10;Fourth level&#10;Fifth level"/>
          <p:cNvSpPr>
            <a:spLocks noGrp="1" noChangeArrowheads="1"/>
          </p:cNvSpPr>
          <p:nvPr>
            <p:ph type="body" idx="1"/>
          </p:nvPr>
        </p:nvSpPr>
        <p:spPr>
          <a:xfrm>
            <a:off x="322263" y="1303338"/>
            <a:ext cx="8482012" cy="3733800"/>
          </a:xfrm>
        </p:spPr>
        <p:txBody>
          <a:bodyPr/>
          <a:lstStyle/>
          <a:p>
            <a:pPr eaLnBrk="1" hangingPunct="1">
              <a:lnSpc>
                <a:spcPct val="80000"/>
              </a:lnSpc>
            </a:pPr>
            <a:r>
              <a:rPr lang="es-ES" sz="2400" smtClean="0">
                <a:solidFill>
                  <a:srgbClr val="070000"/>
                </a:solidFill>
                <a:latin typeface="Arial" charset="0"/>
              </a:rPr>
              <a:t>Básicamente, la visión artificial es una tecnología que hace uso de cámaras de vídeo y de la informática para procesar las imágenes digitales capturadas por aquellas.</a:t>
            </a:r>
          </a:p>
          <a:p>
            <a:pPr eaLnBrk="1" hangingPunct="1">
              <a:lnSpc>
                <a:spcPct val="80000"/>
              </a:lnSpc>
            </a:pPr>
            <a:r>
              <a:rPr lang="es-ES" sz="2400" smtClean="0">
                <a:latin typeface="Arial" charset="0"/>
              </a:rPr>
              <a:t>Esta tecnología se ha convertido a nivel industrial en una herramienta fundamental dentro del campo de la automatización. Empleando cámaras, software y un hardware de tipo PC estos equipos pueden llevar a cabo la detección de defectos superficiales, comprobaciones en el etiquetado, mediciones sin contacto con precisión de micras,  verificaciones sobre la  integridad de conjuntos,... </a:t>
            </a:r>
          </a:p>
        </p:txBody>
      </p:sp>
      <p:sp>
        <p:nvSpPr>
          <p:cNvPr id="5125" name="1 Marcador de pie de página"/>
          <p:cNvSpPr>
            <a:spLocks noGrp="1"/>
          </p:cNvSpPr>
          <p:nvPr>
            <p:ph type="ftr" sz="quarter" idx="10"/>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buClr>
                <a:schemeClr val="bg1"/>
              </a:buClr>
              <a:buChar char="•"/>
              <a:defRPr sz="2400">
                <a:solidFill>
                  <a:schemeClr val="tx1"/>
                </a:solidFill>
                <a:latin typeface="Times New Roman" pitchFamily="18" charset="0"/>
              </a:defRPr>
            </a:lvl6pPr>
            <a:lvl7pPr marL="2971800" indent="-228600" eaLnBrk="0" fontAlgn="base" hangingPunct="0">
              <a:spcBef>
                <a:spcPct val="0"/>
              </a:spcBef>
              <a:spcAft>
                <a:spcPct val="0"/>
              </a:spcAft>
              <a:buClr>
                <a:schemeClr val="bg1"/>
              </a:buClr>
              <a:buChar char="•"/>
              <a:defRPr sz="2400">
                <a:solidFill>
                  <a:schemeClr val="tx1"/>
                </a:solidFill>
                <a:latin typeface="Times New Roman" pitchFamily="18" charset="0"/>
              </a:defRPr>
            </a:lvl7pPr>
            <a:lvl8pPr marL="3429000" indent="-228600" eaLnBrk="0" fontAlgn="base" hangingPunct="0">
              <a:spcBef>
                <a:spcPct val="0"/>
              </a:spcBef>
              <a:spcAft>
                <a:spcPct val="0"/>
              </a:spcAft>
              <a:buClr>
                <a:schemeClr val="bg1"/>
              </a:buClr>
              <a:buChar char="•"/>
              <a:defRPr sz="2400">
                <a:solidFill>
                  <a:schemeClr val="tx1"/>
                </a:solidFill>
                <a:latin typeface="Times New Roman" pitchFamily="18" charset="0"/>
              </a:defRPr>
            </a:lvl8pPr>
            <a:lvl9pPr marL="3886200" indent="-228600" eaLnBrk="0" fontAlgn="base" hangingPunct="0">
              <a:spcBef>
                <a:spcPct val="0"/>
              </a:spcBef>
              <a:spcAft>
                <a:spcPct val="0"/>
              </a:spcAft>
              <a:buClr>
                <a:schemeClr val="bg1"/>
              </a:buClr>
              <a:buChar char="•"/>
              <a:defRPr sz="2400">
                <a:solidFill>
                  <a:schemeClr val="tx1"/>
                </a:solidFill>
                <a:latin typeface="Times New Roman" pitchFamily="18" charset="0"/>
              </a:defRPr>
            </a:lvl9pPr>
          </a:lstStyle>
          <a:p>
            <a:pPr eaLnBrk="1" hangingPunct="1"/>
            <a:r>
              <a:rPr lang="es-ES" sz="1400" dirty="0" smtClean="0">
                <a:latin typeface="Arial" charset="0"/>
              </a:rPr>
              <a:t>Visión Artificial Industrial. Univ. Valladolid</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3 Marcador de pie de página"/>
          <p:cNvSpPr>
            <a:spLocks noGrp="1"/>
          </p:cNvSpPr>
          <p:nvPr>
            <p:ph type="ftr" sz="quarter" idx="10"/>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buClr>
                <a:schemeClr val="bg1"/>
              </a:buClr>
              <a:buChar char="•"/>
              <a:defRPr sz="2400">
                <a:solidFill>
                  <a:schemeClr val="tx1"/>
                </a:solidFill>
                <a:latin typeface="Times New Roman" pitchFamily="18" charset="0"/>
              </a:defRPr>
            </a:lvl6pPr>
            <a:lvl7pPr marL="2971800" indent="-228600" eaLnBrk="0" fontAlgn="base" hangingPunct="0">
              <a:spcBef>
                <a:spcPct val="0"/>
              </a:spcBef>
              <a:spcAft>
                <a:spcPct val="0"/>
              </a:spcAft>
              <a:buClr>
                <a:schemeClr val="bg1"/>
              </a:buClr>
              <a:buChar char="•"/>
              <a:defRPr sz="2400">
                <a:solidFill>
                  <a:schemeClr val="tx1"/>
                </a:solidFill>
                <a:latin typeface="Times New Roman" pitchFamily="18" charset="0"/>
              </a:defRPr>
            </a:lvl7pPr>
            <a:lvl8pPr marL="3429000" indent="-228600" eaLnBrk="0" fontAlgn="base" hangingPunct="0">
              <a:spcBef>
                <a:spcPct val="0"/>
              </a:spcBef>
              <a:spcAft>
                <a:spcPct val="0"/>
              </a:spcAft>
              <a:buClr>
                <a:schemeClr val="bg1"/>
              </a:buClr>
              <a:buChar char="•"/>
              <a:defRPr sz="2400">
                <a:solidFill>
                  <a:schemeClr val="tx1"/>
                </a:solidFill>
                <a:latin typeface="Times New Roman" pitchFamily="18" charset="0"/>
              </a:defRPr>
            </a:lvl8pPr>
            <a:lvl9pPr marL="3886200" indent="-228600" eaLnBrk="0" fontAlgn="base" hangingPunct="0">
              <a:spcBef>
                <a:spcPct val="0"/>
              </a:spcBef>
              <a:spcAft>
                <a:spcPct val="0"/>
              </a:spcAft>
              <a:buClr>
                <a:schemeClr val="bg1"/>
              </a:buClr>
              <a:buChar char="•"/>
              <a:defRPr sz="2400">
                <a:solidFill>
                  <a:schemeClr val="tx1"/>
                </a:solidFill>
                <a:latin typeface="Times New Roman" pitchFamily="18" charset="0"/>
              </a:defRPr>
            </a:lvl9pPr>
          </a:lstStyle>
          <a:p>
            <a:pPr eaLnBrk="1" hangingPunct="1"/>
            <a:r>
              <a:rPr lang="es-ES" sz="1400" dirty="0" smtClean="0">
                <a:latin typeface="Arial" charset="0"/>
              </a:rPr>
              <a:t>Visión Artificial Industrial. Univ. Valladolid</a:t>
            </a:r>
          </a:p>
        </p:txBody>
      </p:sp>
      <p:pic>
        <p:nvPicPr>
          <p:cNvPr id="6147" name="Picture 3" descr="NivelBotellas"/>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446338" y="1076325"/>
            <a:ext cx="3817937" cy="286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8" name="Text Box 4"/>
          <p:cNvSpPr txBox="1">
            <a:spLocks noChangeArrowheads="1"/>
          </p:cNvSpPr>
          <p:nvPr/>
        </p:nvSpPr>
        <p:spPr bwMode="auto">
          <a:xfrm>
            <a:off x="398463" y="4340225"/>
            <a:ext cx="8575675"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buClr>
                <a:schemeClr val="bg1"/>
              </a:buClr>
              <a:buChar char="•"/>
              <a:defRPr sz="2400">
                <a:solidFill>
                  <a:schemeClr val="tx1"/>
                </a:solidFill>
                <a:latin typeface="Times New Roman" pitchFamily="18" charset="0"/>
              </a:defRPr>
            </a:lvl6pPr>
            <a:lvl7pPr marL="2971800" indent="-228600" eaLnBrk="0" fontAlgn="base" hangingPunct="0">
              <a:spcBef>
                <a:spcPct val="0"/>
              </a:spcBef>
              <a:spcAft>
                <a:spcPct val="0"/>
              </a:spcAft>
              <a:buClr>
                <a:schemeClr val="bg1"/>
              </a:buClr>
              <a:buChar char="•"/>
              <a:defRPr sz="2400">
                <a:solidFill>
                  <a:schemeClr val="tx1"/>
                </a:solidFill>
                <a:latin typeface="Times New Roman" pitchFamily="18" charset="0"/>
              </a:defRPr>
            </a:lvl7pPr>
            <a:lvl8pPr marL="3429000" indent="-228600" eaLnBrk="0" fontAlgn="base" hangingPunct="0">
              <a:spcBef>
                <a:spcPct val="0"/>
              </a:spcBef>
              <a:spcAft>
                <a:spcPct val="0"/>
              </a:spcAft>
              <a:buClr>
                <a:schemeClr val="bg1"/>
              </a:buClr>
              <a:buChar char="•"/>
              <a:defRPr sz="2400">
                <a:solidFill>
                  <a:schemeClr val="tx1"/>
                </a:solidFill>
                <a:latin typeface="Times New Roman" pitchFamily="18" charset="0"/>
              </a:defRPr>
            </a:lvl8pPr>
            <a:lvl9pPr marL="3886200" indent="-228600" eaLnBrk="0" fontAlgn="base" hangingPunct="0">
              <a:spcBef>
                <a:spcPct val="0"/>
              </a:spcBef>
              <a:spcAft>
                <a:spcPct val="0"/>
              </a:spcAft>
              <a:buClr>
                <a:schemeClr val="bg1"/>
              </a:buClr>
              <a:buChar char="•"/>
              <a:defRPr sz="2400">
                <a:solidFill>
                  <a:schemeClr val="tx1"/>
                </a:solidFill>
                <a:latin typeface="Times New Roman" pitchFamily="18" charset="0"/>
              </a:defRPr>
            </a:lvl9pPr>
          </a:lstStyle>
          <a:p>
            <a:pPr algn="ctr" eaLnBrk="1" hangingPunct="1">
              <a:buClrTx/>
              <a:buFontTx/>
              <a:buNone/>
            </a:pPr>
            <a:r>
              <a:rPr lang="es-ES" b="1">
                <a:solidFill>
                  <a:srgbClr val="070000"/>
                </a:solidFill>
                <a:latin typeface="Arial" charset="0"/>
              </a:rPr>
              <a:t>Ejemplo de inspección con visión artificial</a:t>
            </a:r>
            <a:r>
              <a:rPr lang="es-ES">
                <a:solidFill>
                  <a:srgbClr val="070000"/>
                </a:solidFill>
                <a:latin typeface="Arial" charset="0"/>
              </a:rPr>
              <a:t> </a:t>
            </a:r>
          </a:p>
          <a:p>
            <a:pPr eaLnBrk="1" hangingPunct="1">
              <a:buClrTx/>
              <a:buFontTx/>
              <a:buNone/>
            </a:pPr>
            <a:r>
              <a:rPr lang="es-ES" sz="2000">
                <a:solidFill>
                  <a:srgbClr val="070000"/>
                </a:solidFill>
                <a:latin typeface="Arial" charset="0"/>
              </a:rPr>
              <a:t>Con visión artificial puede llevar a cabo el control en línea del nivel de llenado y verificación del cierre de envases a velocidades de producción superiores a los 50.000 envases a la hora.</a:t>
            </a:r>
          </a:p>
        </p:txBody>
      </p:sp>
      <p:sp>
        <p:nvSpPr>
          <p:cNvPr id="6149" name="Rectangle 15"/>
          <p:cNvSpPr>
            <a:spLocks noGrp="1" noChangeArrowheads="1"/>
          </p:cNvSpPr>
          <p:nvPr>
            <p:ph type="title"/>
          </p:nvPr>
        </p:nvSpPr>
        <p:spPr>
          <a:noFill/>
        </p:spPr>
        <p:txBody>
          <a:bodyPr/>
          <a:lstStyle/>
          <a:p>
            <a:pPr eaLnBrk="1" hangingPunct="1"/>
            <a:r>
              <a:rPr lang="en-US" sz="2800" smtClean="0">
                <a:latin typeface="Arial" charset="0"/>
              </a:rPr>
              <a:t>1. Introducción</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3 Marcador de pie de página"/>
          <p:cNvSpPr>
            <a:spLocks noGrp="1"/>
          </p:cNvSpPr>
          <p:nvPr>
            <p:ph type="ftr" sz="quarter" idx="10"/>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buClr>
                <a:schemeClr val="bg1"/>
              </a:buClr>
              <a:buChar char="•"/>
              <a:defRPr sz="2400">
                <a:solidFill>
                  <a:schemeClr val="tx1"/>
                </a:solidFill>
                <a:latin typeface="Times New Roman" pitchFamily="18" charset="0"/>
              </a:defRPr>
            </a:lvl6pPr>
            <a:lvl7pPr marL="2971800" indent="-228600" eaLnBrk="0" fontAlgn="base" hangingPunct="0">
              <a:spcBef>
                <a:spcPct val="0"/>
              </a:spcBef>
              <a:spcAft>
                <a:spcPct val="0"/>
              </a:spcAft>
              <a:buClr>
                <a:schemeClr val="bg1"/>
              </a:buClr>
              <a:buChar char="•"/>
              <a:defRPr sz="2400">
                <a:solidFill>
                  <a:schemeClr val="tx1"/>
                </a:solidFill>
                <a:latin typeface="Times New Roman" pitchFamily="18" charset="0"/>
              </a:defRPr>
            </a:lvl7pPr>
            <a:lvl8pPr marL="3429000" indent="-228600" eaLnBrk="0" fontAlgn="base" hangingPunct="0">
              <a:spcBef>
                <a:spcPct val="0"/>
              </a:spcBef>
              <a:spcAft>
                <a:spcPct val="0"/>
              </a:spcAft>
              <a:buClr>
                <a:schemeClr val="bg1"/>
              </a:buClr>
              <a:buChar char="•"/>
              <a:defRPr sz="2400">
                <a:solidFill>
                  <a:schemeClr val="tx1"/>
                </a:solidFill>
                <a:latin typeface="Times New Roman" pitchFamily="18" charset="0"/>
              </a:defRPr>
            </a:lvl8pPr>
            <a:lvl9pPr marL="3886200" indent="-228600" eaLnBrk="0" fontAlgn="base" hangingPunct="0">
              <a:spcBef>
                <a:spcPct val="0"/>
              </a:spcBef>
              <a:spcAft>
                <a:spcPct val="0"/>
              </a:spcAft>
              <a:buClr>
                <a:schemeClr val="bg1"/>
              </a:buClr>
              <a:buChar char="•"/>
              <a:defRPr sz="2400">
                <a:solidFill>
                  <a:schemeClr val="tx1"/>
                </a:solidFill>
                <a:latin typeface="Times New Roman" pitchFamily="18" charset="0"/>
              </a:defRPr>
            </a:lvl9pPr>
          </a:lstStyle>
          <a:p>
            <a:pPr eaLnBrk="1" hangingPunct="1"/>
            <a:r>
              <a:rPr lang="es-ES" sz="1400" dirty="0" smtClean="0">
                <a:latin typeface="Arial" charset="0"/>
              </a:rPr>
              <a:t>Visión Artificial Industrial. Univ. Valladolid</a:t>
            </a:r>
          </a:p>
        </p:txBody>
      </p:sp>
      <p:sp>
        <p:nvSpPr>
          <p:cNvPr id="7171" name="Rectangle 2"/>
          <p:cNvSpPr>
            <a:spLocks noGrp="1" noChangeArrowheads="1"/>
          </p:cNvSpPr>
          <p:nvPr>
            <p:ph type="title"/>
          </p:nvPr>
        </p:nvSpPr>
        <p:spPr/>
        <p:txBody>
          <a:bodyPr/>
          <a:lstStyle/>
          <a:p>
            <a:pPr eaLnBrk="1" hangingPunct="1"/>
            <a:r>
              <a:rPr lang="en-US" sz="2800" smtClean="0">
                <a:latin typeface="Arial" charset="0"/>
              </a:rPr>
              <a:t>1. Introducción</a:t>
            </a:r>
          </a:p>
        </p:txBody>
      </p:sp>
      <p:sp>
        <p:nvSpPr>
          <p:cNvPr id="7172" name="Rectangle 3" descr="Rectangle: Click to edit Master text styles&#10;Second level&#10;Third level&#10;Fourth level&#10;Fifth level"/>
          <p:cNvSpPr>
            <a:spLocks noGrp="1" noChangeArrowheads="1"/>
          </p:cNvSpPr>
          <p:nvPr>
            <p:ph type="body" idx="1"/>
          </p:nvPr>
        </p:nvSpPr>
        <p:spPr>
          <a:xfrm>
            <a:off x="415925" y="923925"/>
            <a:ext cx="8482013" cy="3733800"/>
          </a:xfrm>
        </p:spPr>
        <p:txBody>
          <a:bodyPr/>
          <a:lstStyle/>
          <a:p>
            <a:pPr eaLnBrk="1" hangingPunct="1">
              <a:lnSpc>
                <a:spcPct val="80000"/>
              </a:lnSpc>
              <a:buFontTx/>
              <a:buNone/>
            </a:pPr>
            <a:endParaRPr lang="es-ES" sz="2400" smtClean="0">
              <a:latin typeface="Arial" charset="0"/>
            </a:endParaRPr>
          </a:p>
          <a:p>
            <a:pPr eaLnBrk="1" hangingPunct="1">
              <a:lnSpc>
                <a:spcPct val="80000"/>
              </a:lnSpc>
            </a:pPr>
            <a:r>
              <a:rPr lang="es-ES" sz="2400" smtClean="0">
                <a:latin typeface="Arial" charset="0"/>
              </a:rPr>
              <a:t>Los sistemas de visión también pueden utilizarse para controlar o monitorizar multitud de procesos.</a:t>
            </a:r>
          </a:p>
          <a:p>
            <a:pPr eaLnBrk="1" hangingPunct="1">
              <a:lnSpc>
                <a:spcPct val="80000"/>
              </a:lnSpc>
            </a:pPr>
            <a:r>
              <a:rPr lang="es-ES" sz="2400" smtClean="0">
                <a:latin typeface="Arial" charset="0"/>
              </a:rPr>
              <a:t>Ha habido una gran cantidad de sistemas de visión que han fracasado. Las dificultades tecnológicas para incorporar los estos sistemas a las cadenas de montaje. </a:t>
            </a:r>
          </a:p>
          <a:p>
            <a:pPr eaLnBrk="1" hangingPunct="1">
              <a:lnSpc>
                <a:spcPct val="80000"/>
              </a:lnSpc>
            </a:pPr>
            <a:r>
              <a:rPr lang="es-ES" sz="2400" smtClean="0">
                <a:latin typeface="Arial" charset="0"/>
              </a:rPr>
              <a:t>Es preciso que el ingeniero conozca las posibilidades y limitaciones de la visión artificial para determinar qué está al alcance de esta técnica y qué aplicaciones introducen un mayor riesgo tecnológico. </a:t>
            </a:r>
            <a:endParaRPr lang="en-US" sz="2400" smtClean="0">
              <a:latin typeface="Arial"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3 Marcador de pie de página"/>
          <p:cNvSpPr>
            <a:spLocks noGrp="1"/>
          </p:cNvSpPr>
          <p:nvPr>
            <p:ph type="ftr" sz="quarter" idx="10"/>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buClr>
                <a:schemeClr val="bg1"/>
              </a:buClr>
              <a:buChar char="•"/>
              <a:defRPr sz="2400">
                <a:solidFill>
                  <a:schemeClr val="tx1"/>
                </a:solidFill>
                <a:latin typeface="Times New Roman" pitchFamily="18" charset="0"/>
              </a:defRPr>
            </a:lvl6pPr>
            <a:lvl7pPr marL="2971800" indent="-228600" eaLnBrk="0" fontAlgn="base" hangingPunct="0">
              <a:spcBef>
                <a:spcPct val="0"/>
              </a:spcBef>
              <a:spcAft>
                <a:spcPct val="0"/>
              </a:spcAft>
              <a:buClr>
                <a:schemeClr val="bg1"/>
              </a:buClr>
              <a:buChar char="•"/>
              <a:defRPr sz="2400">
                <a:solidFill>
                  <a:schemeClr val="tx1"/>
                </a:solidFill>
                <a:latin typeface="Times New Roman" pitchFamily="18" charset="0"/>
              </a:defRPr>
            </a:lvl7pPr>
            <a:lvl8pPr marL="3429000" indent="-228600" eaLnBrk="0" fontAlgn="base" hangingPunct="0">
              <a:spcBef>
                <a:spcPct val="0"/>
              </a:spcBef>
              <a:spcAft>
                <a:spcPct val="0"/>
              </a:spcAft>
              <a:buClr>
                <a:schemeClr val="bg1"/>
              </a:buClr>
              <a:buChar char="•"/>
              <a:defRPr sz="2400">
                <a:solidFill>
                  <a:schemeClr val="tx1"/>
                </a:solidFill>
                <a:latin typeface="Times New Roman" pitchFamily="18" charset="0"/>
              </a:defRPr>
            </a:lvl8pPr>
            <a:lvl9pPr marL="3886200" indent="-228600" eaLnBrk="0" fontAlgn="base" hangingPunct="0">
              <a:spcBef>
                <a:spcPct val="0"/>
              </a:spcBef>
              <a:spcAft>
                <a:spcPct val="0"/>
              </a:spcAft>
              <a:buClr>
                <a:schemeClr val="bg1"/>
              </a:buClr>
              <a:buChar char="•"/>
              <a:defRPr sz="2400">
                <a:solidFill>
                  <a:schemeClr val="tx1"/>
                </a:solidFill>
                <a:latin typeface="Times New Roman" pitchFamily="18" charset="0"/>
              </a:defRPr>
            </a:lvl9pPr>
          </a:lstStyle>
          <a:p>
            <a:pPr eaLnBrk="1" hangingPunct="1"/>
            <a:r>
              <a:rPr lang="es-ES" sz="1400" dirty="0" smtClean="0">
                <a:latin typeface="Arial" charset="0"/>
              </a:rPr>
              <a:t>Visión Artificial Industrial. Univ. Valladolid</a:t>
            </a:r>
          </a:p>
        </p:txBody>
      </p:sp>
      <p:sp>
        <p:nvSpPr>
          <p:cNvPr id="8195" name="Rectangle 2"/>
          <p:cNvSpPr>
            <a:spLocks noGrp="1" noChangeArrowheads="1"/>
          </p:cNvSpPr>
          <p:nvPr>
            <p:ph type="title"/>
          </p:nvPr>
        </p:nvSpPr>
        <p:spPr/>
        <p:txBody>
          <a:bodyPr/>
          <a:lstStyle/>
          <a:p>
            <a:pPr eaLnBrk="1" hangingPunct="1"/>
            <a:r>
              <a:rPr lang="en-US" sz="2800" smtClean="0">
                <a:latin typeface="Arial" charset="0"/>
              </a:rPr>
              <a:t>2. Historia del procesamiento de imágenes </a:t>
            </a:r>
          </a:p>
        </p:txBody>
      </p:sp>
      <p:sp>
        <p:nvSpPr>
          <p:cNvPr id="8196" name="Rectangle 3" descr="Rectangle: Click to edit Master text styles&#10;Second level&#10;Third level&#10;Fourth level&#10;Fifth level"/>
          <p:cNvSpPr>
            <a:spLocks noGrp="1" noChangeArrowheads="1"/>
          </p:cNvSpPr>
          <p:nvPr>
            <p:ph type="body" idx="1"/>
          </p:nvPr>
        </p:nvSpPr>
        <p:spPr>
          <a:xfrm>
            <a:off x="415925" y="1000125"/>
            <a:ext cx="8558213" cy="3733800"/>
          </a:xfrm>
        </p:spPr>
        <p:txBody>
          <a:bodyPr/>
          <a:lstStyle/>
          <a:p>
            <a:pPr eaLnBrk="1" hangingPunct="1">
              <a:lnSpc>
                <a:spcPct val="80000"/>
              </a:lnSpc>
            </a:pPr>
            <a:r>
              <a:rPr lang="es-ES" sz="2400" dirty="0" smtClean="0">
                <a:latin typeface="Arial" charset="0"/>
              </a:rPr>
              <a:t>La percepción visual juega un papel privilegiado entre nuestros sentidos. La visión artificial haya sido intensamente investigada en últimos años.  </a:t>
            </a:r>
          </a:p>
          <a:p>
            <a:pPr eaLnBrk="1" hangingPunct="1">
              <a:lnSpc>
                <a:spcPct val="80000"/>
              </a:lnSpc>
            </a:pPr>
            <a:r>
              <a:rPr lang="es-ES" sz="2400" dirty="0" smtClean="0">
                <a:latin typeface="Arial" charset="0"/>
              </a:rPr>
              <a:t>El comienzo del procesamiento digital es al principio de la década de los sesenta. La NASA se encontró con una enorme cantidad de problemas en la transmisión de imágenes de la Luna a la Tierra. </a:t>
            </a:r>
          </a:p>
          <a:p>
            <a:pPr eaLnBrk="1" hangingPunct="1">
              <a:lnSpc>
                <a:spcPct val="80000"/>
              </a:lnSpc>
            </a:pPr>
            <a:r>
              <a:rPr lang="es-ES" sz="2400" dirty="0" smtClean="0">
                <a:latin typeface="Arial" charset="0"/>
              </a:rPr>
              <a:t>Durante los años 60 y principio de los 70 el procesamiento digital de imágenes se restringió a aplicaciones muy puntuales. </a:t>
            </a:r>
          </a:p>
          <a:p>
            <a:pPr eaLnBrk="1" hangingPunct="1">
              <a:lnSpc>
                <a:spcPct val="80000"/>
              </a:lnSpc>
            </a:pPr>
            <a:r>
              <a:rPr lang="es-ES" sz="2400" dirty="0" smtClean="0">
                <a:latin typeface="Arial" charset="0"/>
              </a:rPr>
              <a:t>Al final de la década de los 70 se progresó enormemente en las técnicas de procesamiento de imágenes digitales. El hardware necesario se hizo algo más accesible, y aparecieron muchas publicaciones en este campo.</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3 Marcador de pie de página"/>
          <p:cNvSpPr>
            <a:spLocks noGrp="1"/>
          </p:cNvSpPr>
          <p:nvPr>
            <p:ph type="ftr" sz="quarter" idx="10"/>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buClr>
                <a:schemeClr val="bg1"/>
              </a:buClr>
              <a:buChar char="•"/>
              <a:defRPr sz="2400">
                <a:solidFill>
                  <a:schemeClr val="tx1"/>
                </a:solidFill>
                <a:latin typeface="Times New Roman" pitchFamily="18" charset="0"/>
              </a:defRPr>
            </a:lvl6pPr>
            <a:lvl7pPr marL="2971800" indent="-228600" eaLnBrk="0" fontAlgn="base" hangingPunct="0">
              <a:spcBef>
                <a:spcPct val="0"/>
              </a:spcBef>
              <a:spcAft>
                <a:spcPct val="0"/>
              </a:spcAft>
              <a:buClr>
                <a:schemeClr val="bg1"/>
              </a:buClr>
              <a:buChar char="•"/>
              <a:defRPr sz="2400">
                <a:solidFill>
                  <a:schemeClr val="tx1"/>
                </a:solidFill>
                <a:latin typeface="Times New Roman" pitchFamily="18" charset="0"/>
              </a:defRPr>
            </a:lvl7pPr>
            <a:lvl8pPr marL="3429000" indent="-228600" eaLnBrk="0" fontAlgn="base" hangingPunct="0">
              <a:spcBef>
                <a:spcPct val="0"/>
              </a:spcBef>
              <a:spcAft>
                <a:spcPct val="0"/>
              </a:spcAft>
              <a:buClr>
                <a:schemeClr val="bg1"/>
              </a:buClr>
              <a:buChar char="•"/>
              <a:defRPr sz="2400">
                <a:solidFill>
                  <a:schemeClr val="tx1"/>
                </a:solidFill>
                <a:latin typeface="Times New Roman" pitchFamily="18" charset="0"/>
              </a:defRPr>
            </a:lvl8pPr>
            <a:lvl9pPr marL="3886200" indent="-228600" eaLnBrk="0" fontAlgn="base" hangingPunct="0">
              <a:spcBef>
                <a:spcPct val="0"/>
              </a:spcBef>
              <a:spcAft>
                <a:spcPct val="0"/>
              </a:spcAft>
              <a:buClr>
                <a:schemeClr val="bg1"/>
              </a:buClr>
              <a:buChar char="•"/>
              <a:defRPr sz="2400">
                <a:solidFill>
                  <a:schemeClr val="tx1"/>
                </a:solidFill>
                <a:latin typeface="Times New Roman" pitchFamily="18" charset="0"/>
              </a:defRPr>
            </a:lvl9pPr>
          </a:lstStyle>
          <a:p>
            <a:pPr eaLnBrk="1" hangingPunct="1"/>
            <a:r>
              <a:rPr lang="es-ES" sz="1400" dirty="0" smtClean="0">
                <a:latin typeface="Arial" charset="0"/>
              </a:rPr>
              <a:t>Visión Artificial Industrial. Univ. Valladolid</a:t>
            </a:r>
          </a:p>
        </p:txBody>
      </p:sp>
      <p:sp>
        <p:nvSpPr>
          <p:cNvPr id="9219" name="Rectangle 2"/>
          <p:cNvSpPr>
            <a:spLocks noGrp="1" noChangeArrowheads="1"/>
          </p:cNvSpPr>
          <p:nvPr>
            <p:ph type="title"/>
          </p:nvPr>
        </p:nvSpPr>
        <p:spPr/>
        <p:txBody>
          <a:bodyPr/>
          <a:lstStyle/>
          <a:p>
            <a:pPr eaLnBrk="1" hangingPunct="1"/>
            <a:r>
              <a:rPr lang="en-US" sz="2800" smtClean="0">
                <a:latin typeface="Arial" charset="0"/>
              </a:rPr>
              <a:t>2. Historia del procesamiento de imágenes </a:t>
            </a:r>
          </a:p>
        </p:txBody>
      </p:sp>
      <p:sp>
        <p:nvSpPr>
          <p:cNvPr id="9220" name="Rectangle 3" descr="Rectangle: Click to edit Master text styles&#10;Second level&#10;Third level&#10;Fourth level&#10;Fifth level"/>
          <p:cNvSpPr>
            <a:spLocks noGrp="1" noChangeArrowheads="1"/>
          </p:cNvSpPr>
          <p:nvPr>
            <p:ph type="body" idx="1"/>
          </p:nvPr>
        </p:nvSpPr>
        <p:spPr>
          <a:xfrm>
            <a:off x="246063" y="1608138"/>
            <a:ext cx="8728075" cy="3733800"/>
          </a:xfrm>
        </p:spPr>
        <p:txBody>
          <a:bodyPr/>
          <a:lstStyle/>
          <a:p>
            <a:pPr eaLnBrk="1" hangingPunct="1">
              <a:lnSpc>
                <a:spcPct val="80000"/>
              </a:lnSpc>
            </a:pPr>
            <a:r>
              <a:rPr lang="es-ES" sz="2400" dirty="0" smtClean="0">
                <a:latin typeface="Arial" charset="0"/>
              </a:rPr>
              <a:t>Pero … las grandes expectativas depositadas sobre los sistemas de visión artificial no eran fácilmente alcanzables a nivel industrial.</a:t>
            </a:r>
          </a:p>
          <a:p>
            <a:pPr eaLnBrk="1" hangingPunct="1">
              <a:lnSpc>
                <a:spcPct val="80000"/>
              </a:lnSpc>
            </a:pPr>
            <a:r>
              <a:rPr lang="es-ES" sz="2400" dirty="0" smtClean="0">
                <a:latin typeface="Arial" charset="0"/>
              </a:rPr>
              <a:t>En los noventa los procesadores de altas prestaciones, el abaratamiento de los computadores personales y la aparición de entornos gráficos mucho más productivos para la programación relanzan las aplicaciones de la visión. </a:t>
            </a:r>
          </a:p>
          <a:p>
            <a:pPr eaLnBrk="1" hangingPunct="1">
              <a:lnSpc>
                <a:spcPct val="80000"/>
              </a:lnSpc>
            </a:pPr>
            <a:r>
              <a:rPr lang="es-ES" sz="2400" dirty="0" smtClean="0">
                <a:latin typeface="Arial" charset="0"/>
              </a:rPr>
              <a:t>Hoy existe una aceptación general de la tecnología de visión artificial hasta el punto en que es difícil encontrar plantas de producción que no cuenten con algún sistema automático de visión para inspección o para guiado de robots. Existe en el mercado una gran variedad de equipos para todo tipo de aplicaciones. </a:t>
            </a:r>
            <a:endParaRPr lang="en-US" sz="2400" dirty="0" smtClean="0">
              <a:latin typeface="Arial"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3 Marcador de pie de página"/>
          <p:cNvSpPr>
            <a:spLocks noGrp="1"/>
          </p:cNvSpPr>
          <p:nvPr>
            <p:ph type="ftr" sz="quarter" idx="10"/>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buClr>
                <a:schemeClr val="bg1"/>
              </a:buClr>
              <a:buChar char="•"/>
              <a:defRPr sz="2400">
                <a:solidFill>
                  <a:schemeClr val="tx1"/>
                </a:solidFill>
                <a:latin typeface="Times New Roman" pitchFamily="18" charset="0"/>
              </a:defRPr>
            </a:lvl6pPr>
            <a:lvl7pPr marL="2971800" indent="-228600" eaLnBrk="0" fontAlgn="base" hangingPunct="0">
              <a:spcBef>
                <a:spcPct val="0"/>
              </a:spcBef>
              <a:spcAft>
                <a:spcPct val="0"/>
              </a:spcAft>
              <a:buClr>
                <a:schemeClr val="bg1"/>
              </a:buClr>
              <a:buChar char="•"/>
              <a:defRPr sz="2400">
                <a:solidFill>
                  <a:schemeClr val="tx1"/>
                </a:solidFill>
                <a:latin typeface="Times New Roman" pitchFamily="18" charset="0"/>
              </a:defRPr>
            </a:lvl7pPr>
            <a:lvl8pPr marL="3429000" indent="-228600" eaLnBrk="0" fontAlgn="base" hangingPunct="0">
              <a:spcBef>
                <a:spcPct val="0"/>
              </a:spcBef>
              <a:spcAft>
                <a:spcPct val="0"/>
              </a:spcAft>
              <a:buClr>
                <a:schemeClr val="bg1"/>
              </a:buClr>
              <a:buChar char="•"/>
              <a:defRPr sz="2400">
                <a:solidFill>
                  <a:schemeClr val="tx1"/>
                </a:solidFill>
                <a:latin typeface="Times New Roman" pitchFamily="18" charset="0"/>
              </a:defRPr>
            </a:lvl8pPr>
            <a:lvl9pPr marL="3886200" indent="-228600" eaLnBrk="0" fontAlgn="base" hangingPunct="0">
              <a:spcBef>
                <a:spcPct val="0"/>
              </a:spcBef>
              <a:spcAft>
                <a:spcPct val="0"/>
              </a:spcAft>
              <a:buClr>
                <a:schemeClr val="bg1"/>
              </a:buClr>
              <a:buChar char="•"/>
              <a:defRPr sz="2400">
                <a:solidFill>
                  <a:schemeClr val="tx1"/>
                </a:solidFill>
                <a:latin typeface="Times New Roman" pitchFamily="18" charset="0"/>
              </a:defRPr>
            </a:lvl9pPr>
          </a:lstStyle>
          <a:p>
            <a:pPr eaLnBrk="1" hangingPunct="1"/>
            <a:r>
              <a:rPr lang="es-ES" sz="1400" dirty="0" smtClean="0">
                <a:latin typeface="Arial" charset="0"/>
              </a:rPr>
              <a:t>Visión Artificial Industrial. Univ. Valladolid</a:t>
            </a:r>
          </a:p>
        </p:txBody>
      </p:sp>
      <p:sp>
        <p:nvSpPr>
          <p:cNvPr id="10243" name="Rectangle 2"/>
          <p:cNvSpPr>
            <a:spLocks noGrp="1" noChangeArrowheads="1"/>
          </p:cNvSpPr>
          <p:nvPr>
            <p:ph type="title"/>
          </p:nvPr>
        </p:nvSpPr>
        <p:spPr/>
        <p:txBody>
          <a:bodyPr/>
          <a:lstStyle/>
          <a:p>
            <a:pPr eaLnBrk="1" hangingPunct="1"/>
            <a:r>
              <a:rPr lang="en-US" sz="2800" smtClean="0">
                <a:latin typeface="Arial" charset="0"/>
              </a:rPr>
              <a:t>2. Historia del procesamiento de imágenes </a:t>
            </a:r>
          </a:p>
        </p:txBody>
      </p:sp>
      <p:sp>
        <p:nvSpPr>
          <p:cNvPr id="10244" name="Rectangle 6"/>
          <p:cNvSpPr>
            <a:spLocks noChangeArrowheads="1"/>
          </p:cNvSpPr>
          <p:nvPr/>
        </p:nvSpPr>
        <p:spPr bwMode="auto">
          <a:xfrm>
            <a:off x="-4556125" y="10112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s-ES"/>
          </a:p>
        </p:txBody>
      </p:sp>
      <p:pic>
        <p:nvPicPr>
          <p:cNvPr id="10245" name="Picture 5" descr="desarrolloVis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713" y="923925"/>
            <a:ext cx="5781675" cy="423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6" name="Rectangle 7"/>
          <p:cNvSpPr>
            <a:spLocks noChangeArrowheads="1"/>
          </p:cNvSpPr>
          <p:nvPr/>
        </p:nvSpPr>
        <p:spPr bwMode="auto">
          <a:xfrm>
            <a:off x="2371725" y="5175250"/>
            <a:ext cx="4933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just">
              <a:buClrTx/>
              <a:buFontTx/>
              <a:buNone/>
            </a:pPr>
            <a:r>
              <a:rPr lang="es-ES" sz="1800" b="1">
                <a:solidFill>
                  <a:srgbClr val="070000"/>
                </a:solidFill>
                <a:latin typeface="Arial" charset="0"/>
                <a:ea typeface="MS Mincho" pitchFamily="49" charset="-128"/>
                <a:cs typeface="Arial" charset="0"/>
              </a:rPr>
              <a:t>Fases del desarrollo de la visión artificial</a:t>
            </a:r>
            <a:r>
              <a:rPr lang="es-ES" sz="1800">
                <a:solidFill>
                  <a:srgbClr val="070000"/>
                </a:solidFill>
                <a:latin typeface="Arial" charset="0"/>
                <a:ea typeface="MS Mincho" pitchFamily="49" charset="-128"/>
                <a:cs typeface="Arial" charset="0"/>
              </a:rPr>
              <a:t>. </a:t>
            </a:r>
            <a:endParaRPr lang="es-ES" sz="1800">
              <a:solidFill>
                <a:srgbClr val="070000"/>
              </a:solidFill>
              <a:ea typeface="MS Mincho" pitchFamily="49" charset="-128"/>
              <a:cs typeface="Arial"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3 Marcador de pie de página"/>
          <p:cNvSpPr>
            <a:spLocks noGrp="1"/>
          </p:cNvSpPr>
          <p:nvPr>
            <p:ph type="ftr" sz="quarter" idx="10"/>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buClr>
                <a:schemeClr val="bg1"/>
              </a:buClr>
              <a:buChar char="•"/>
              <a:defRPr sz="2400">
                <a:solidFill>
                  <a:schemeClr val="tx1"/>
                </a:solidFill>
                <a:latin typeface="Times New Roman" pitchFamily="18" charset="0"/>
              </a:defRPr>
            </a:lvl6pPr>
            <a:lvl7pPr marL="2971800" indent="-228600" eaLnBrk="0" fontAlgn="base" hangingPunct="0">
              <a:spcBef>
                <a:spcPct val="0"/>
              </a:spcBef>
              <a:spcAft>
                <a:spcPct val="0"/>
              </a:spcAft>
              <a:buClr>
                <a:schemeClr val="bg1"/>
              </a:buClr>
              <a:buChar char="•"/>
              <a:defRPr sz="2400">
                <a:solidFill>
                  <a:schemeClr val="tx1"/>
                </a:solidFill>
                <a:latin typeface="Times New Roman" pitchFamily="18" charset="0"/>
              </a:defRPr>
            </a:lvl7pPr>
            <a:lvl8pPr marL="3429000" indent="-228600" eaLnBrk="0" fontAlgn="base" hangingPunct="0">
              <a:spcBef>
                <a:spcPct val="0"/>
              </a:spcBef>
              <a:spcAft>
                <a:spcPct val="0"/>
              </a:spcAft>
              <a:buClr>
                <a:schemeClr val="bg1"/>
              </a:buClr>
              <a:buChar char="•"/>
              <a:defRPr sz="2400">
                <a:solidFill>
                  <a:schemeClr val="tx1"/>
                </a:solidFill>
                <a:latin typeface="Times New Roman" pitchFamily="18" charset="0"/>
              </a:defRPr>
            </a:lvl8pPr>
            <a:lvl9pPr marL="3886200" indent="-228600" eaLnBrk="0" fontAlgn="base" hangingPunct="0">
              <a:spcBef>
                <a:spcPct val="0"/>
              </a:spcBef>
              <a:spcAft>
                <a:spcPct val="0"/>
              </a:spcAft>
              <a:buClr>
                <a:schemeClr val="bg1"/>
              </a:buClr>
              <a:buChar char="•"/>
              <a:defRPr sz="2400">
                <a:solidFill>
                  <a:schemeClr val="tx1"/>
                </a:solidFill>
                <a:latin typeface="Times New Roman" pitchFamily="18" charset="0"/>
              </a:defRPr>
            </a:lvl9pPr>
          </a:lstStyle>
          <a:p>
            <a:pPr eaLnBrk="1" hangingPunct="1"/>
            <a:r>
              <a:rPr lang="es-ES" sz="1400" dirty="0" smtClean="0">
                <a:latin typeface="Arial" charset="0"/>
              </a:rPr>
              <a:t>Visión Artificial Industrial. Univ. Valladolid</a:t>
            </a:r>
          </a:p>
        </p:txBody>
      </p:sp>
      <p:sp>
        <p:nvSpPr>
          <p:cNvPr id="11267" name="Rectangle 2"/>
          <p:cNvSpPr>
            <a:spLocks noGrp="1" noChangeArrowheads="1"/>
          </p:cNvSpPr>
          <p:nvPr>
            <p:ph type="title"/>
          </p:nvPr>
        </p:nvSpPr>
        <p:spPr/>
        <p:txBody>
          <a:bodyPr/>
          <a:lstStyle/>
          <a:p>
            <a:pPr eaLnBrk="1" hangingPunct="1"/>
            <a:r>
              <a:rPr lang="es-ES" sz="2800" dirty="0" smtClean="0">
                <a:latin typeface="Arial" charset="0"/>
              </a:rPr>
              <a:t>3. La visión artificial en la industria.</a:t>
            </a:r>
            <a:endParaRPr lang="en-US" sz="2800" dirty="0" smtClean="0">
              <a:latin typeface="Arial" charset="0"/>
            </a:endParaRPr>
          </a:p>
        </p:txBody>
      </p:sp>
      <p:sp>
        <p:nvSpPr>
          <p:cNvPr id="11268" name="Rectangle 3" descr="Rectangle: Click to edit Master text styles&#10;Second level&#10;Third level&#10;Fourth level&#10;Fifth level"/>
          <p:cNvSpPr>
            <a:spLocks noGrp="1" noChangeArrowheads="1"/>
          </p:cNvSpPr>
          <p:nvPr>
            <p:ph type="body" idx="1"/>
          </p:nvPr>
        </p:nvSpPr>
        <p:spPr>
          <a:xfrm>
            <a:off x="245985" y="1152150"/>
            <a:ext cx="8728075" cy="5312650"/>
          </a:xfrm>
        </p:spPr>
        <p:txBody>
          <a:bodyPr/>
          <a:lstStyle/>
          <a:p>
            <a:pPr eaLnBrk="1" hangingPunct="1">
              <a:lnSpc>
                <a:spcPct val="80000"/>
              </a:lnSpc>
            </a:pPr>
            <a:r>
              <a:rPr lang="es-ES" sz="2200" dirty="0" smtClean="0">
                <a:latin typeface="Arial" charset="0"/>
              </a:rPr>
              <a:t>Hemos definido la visión artificial como el </a:t>
            </a:r>
            <a:r>
              <a:rPr lang="es-ES" sz="2200" b="1" dirty="0" smtClean="0">
                <a:latin typeface="Arial" charset="0"/>
              </a:rPr>
              <a:t>proceso de extracción de información del mundo físico a partir de imágenes, utilizando para ello un sistema informático</a:t>
            </a:r>
            <a:r>
              <a:rPr lang="es-ES" sz="2200" dirty="0" smtClean="0">
                <a:latin typeface="Arial" charset="0"/>
              </a:rPr>
              <a:t>. </a:t>
            </a:r>
          </a:p>
          <a:p>
            <a:pPr eaLnBrk="1" hangingPunct="1">
              <a:lnSpc>
                <a:spcPct val="80000"/>
              </a:lnSpc>
            </a:pPr>
            <a:r>
              <a:rPr lang="es-ES" sz="2200" dirty="0" smtClean="0">
                <a:latin typeface="Arial" charset="0"/>
              </a:rPr>
              <a:t>Dos grandes líneas de actuación en el campo industrial:</a:t>
            </a:r>
            <a:endParaRPr lang="es-ES" sz="2200" b="1" dirty="0" smtClean="0">
              <a:latin typeface="Arial" charset="0"/>
            </a:endParaRPr>
          </a:p>
          <a:p>
            <a:pPr lvl="1" eaLnBrk="1" hangingPunct="1">
              <a:lnSpc>
                <a:spcPct val="80000"/>
              </a:lnSpc>
            </a:pPr>
            <a:r>
              <a:rPr lang="es-ES" sz="2200" b="1" dirty="0" smtClean="0">
                <a:solidFill>
                  <a:srgbClr val="070000"/>
                </a:solidFill>
                <a:latin typeface="Arial" charset="0"/>
              </a:rPr>
              <a:t>Inspección en línea:</a:t>
            </a:r>
            <a:r>
              <a:rPr lang="es-ES" sz="2200" dirty="0" smtClean="0">
                <a:solidFill>
                  <a:srgbClr val="070000"/>
                </a:solidFill>
                <a:latin typeface="Arial" charset="0"/>
              </a:rPr>
              <a:t> A partir del aspecto visual de los artículos a la salida de un proceso, el sistema de visión determina si estos cumplen unas determinadas especificaciones estructurales, dimensionales, o de acabado superficial. La inspección en línea también permite, a través de la apariencia del producto fabricado, comprobar que el proceso de fabricación está operando de forma correcta. </a:t>
            </a:r>
          </a:p>
          <a:p>
            <a:pPr lvl="1" eaLnBrk="1" hangingPunct="1">
              <a:lnSpc>
                <a:spcPct val="80000"/>
              </a:lnSpc>
            </a:pPr>
            <a:r>
              <a:rPr lang="es-ES" sz="2200" b="1" dirty="0" smtClean="0">
                <a:solidFill>
                  <a:srgbClr val="070000"/>
                </a:solidFill>
                <a:latin typeface="Arial" charset="0"/>
              </a:rPr>
              <a:t>Guiado de robots: </a:t>
            </a:r>
            <a:r>
              <a:rPr lang="es-ES" sz="2200" dirty="0" smtClean="0">
                <a:solidFill>
                  <a:srgbClr val="070000"/>
                </a:solidFill>
                <a:latin typeface="Arial" charset="0"/>
              </a:rPr>
              <a:t>La capacidad de los sistemas de visión artificial para inferir la posición y orientación de los productos los hace extremadamente útiles para dotar a los manipuladores robóticos de una capacidad sensorial. </a:t>
            </a:r>
            <a:endParaRPr lang="en-US" sz="2200" dirty="0" smtClean="0">
              <a:solidFill>
                <a:srgbClr val="070000"/>
              </a:solidFill>
              <a:latin typeface="Arial"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ueprint">
  <a:themeElements>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fontScheme name="Blueprin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chemeClr val="bg1"/>
          </a:buClr>
          <a:buSzTx/>
          <a:buFontTx/>
          <a:buChar char="•"/>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chemeClr val="bg1"/>
          </a:buClr>
          <a:buSzTx/>
          <a:buFontTx/>
          <a:buChar char="•"/>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ueprint 1">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clrMap bg1="lt1" tx1="dk1" bg2="lt2" tx2="dk2" accent1="accent1" accent2="accent2" accent3="accent3" accent4="accent4" accent5="accent5" accent6="accent6" hlink="hlink" folHlink="folHlink"/>
    </a:extraClrScheme>
    <a:extraClrScheme>
      <a:clrScheme name="Blueprin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Blueprint 4">
        <a:dk1>
          <a:srgbClr val="333300"/>
        </a:dk1>
        <a:lt1>
          <a:srgbClr val="FFFFFF"/>
        </a:lt1>
        <a:dk2>
          <a:srgbClr val="663300"/>
        </a:dk2>
        <a:lt2>
          <a:srgbClr val="B2B2B2"/>
        </a:lt2>
        <a:accent1>
          <a:srgbClr val="DDC6A7"/>
        </a:accent1>
        <a:accent2>
          <a:srgbClr val="D9C167"/>
        </a:accent2>
        <a:accent3>
          <a:srgbClr val="FFFFFF"/>
        </a:accent3>
        <a:accent4>
          <a:srgbClr val="2A2A00"/>
        </a:accent4>
        <a:accent5>
          <a:srgbClr val="EBDFD0"/>
        </a:accent5>
        <a:accent6>
          <a:srgbClr val="C4AF5D"/>
        </a:accent6>
        <a:hlink>
          <a:srgbClr val="8A7A66"/>
        </a:hlink>
        <a:folHlink>
          <a:srgbClr val="C0AE9E"/>
        </a:folHlink>
      </a:clrScheme>
      <a:clrMap bg1="lt1" tx1="dk1" bg2="lt2" tx2="dk2" accent1="accent1" accent2="accent2" accent3="accent3" accent4="accent4" accent5="accent5" accent6="accent6" hlink="hlink" folHlink="folHlink"/>
    </a:extraClrScheme>
    <a:extraClrScheme>
      <a:clrScheme name="Blueprint 5">
        <a:dk1>
          <a:srgbClr val="000000"/>
        </a:dk1>
        <a:lt1>
          <a:srgbClr val="FFFFFF"/>
        </a:lt1>
        <a:dk2>
          <a:srgbClr val="003366"/>
        </a:dk2>
        <a:lt2>
          <a:srgbClr val="CCFFCC"/>
        </a:lt2>
        <a:accent1>
          <a:srgbClr val="006699"/>
        </a:accent1>
        <a:accent2>
          <a:srgbClr val="009999"/>
        </a:accent2>
        <a:accent3>
          <a:srgbClr val="AAADB8"/>
        </a:accent3>
        <a:accent4>
          <a:srgbClr val="DADADA"/>
        </a:accent4>
        <a:accent5>
          <a:srgbClr val="AAB8CA"/>
        </a:accent5>
        <a:accent6>
          <a:srgbClr val="008A8A"/>
        </a:accent6>
        <a:hlink>
          <a:srgbClr val="0099CC"/>
        </a:hlink>
        <a:folHlink>
          <a:srgbClr val="00458A"/>
        </a:folHlink>
      </a:clrScheme>
      <a:clrMap bg1="dk2" tx1="lt1" bg2="dk1" tx2="lt2" accent1="accent1" accent2="accent2" accent3="accent3" accent4="accent4" accent5="accent5" accent6="accent6" hlink="hlink" folHlink="folHlink"/>
    </a:extraClrScheme>
    <a:extraClrScheme>
      <a:clrScheme name="Blueprint 6">
        <a:dk1>
          <a:srgbClr val="000000"/>
        </a:dk1>
        <a:lt1>
          <a:srgbClr val="FFFFFF"/>
        </a:lt1>
        <a:dk2>
          <a:srgbClr val="004A48"/>
        </a:dk2>
        <a:lt2>
          <a:srgbClr val="33CCCC"/>
        </a:lt2>
        <a:accent1>
          <a:srgbClr val="006699"/>
        </a:accent1>
        <a:accent2>
          <a:srgbClr val="009999"/>
        </a:accent2>
        <a:accent3>
          <a:srgbClr val="AAB1B1"/>
        </a:accent3>
        <a:accent4>
          <a:srgbClr val="DADADA"/>
        </a:accent4>
        <a:accent5>
          <a:srgbClr val="AAB8CA"/>
        </a:accent5>
        <a:accent6>
          <a:srgbClr val="008A8A"/>
        </a:accent6>
        <a:hlink>
          <a:srgbClr val="00CC99"/>
        </a:hlink>
        <a:folHlink>
          <a:srgbClr val="006666"/>
        </a:folHlink>
      </a:clrScheme>
      <a:clrMap bg1="dk2" tx1="lt1" bg2="dk1" tx2="lt2" accent1="accent1" accent2="accent2" accent3="accent3" accent4="accent4" accent5="accent5" accent6="accent6" hlink="hlink" folHlink="folHlink"/>
    </a:extraClrScheme>
    <a:extraClrScheme>
      <a:clrScheme name="Blueprint 7">
        <a:dk1>
          <a:srgbClr val="000000"/>
        </a:dk1>
        <a:lt1>
          <a:srgbClr val="FFFFFF"/>
        </a:lt1>
        <a:dk2>
          <a:srgbClr val="333300"/>
        </a:dk2>
        <a:lt2>
          <a:srgbClr val="FFFFCC"/>
        </a:lt2>
        <a:accent1>
          <a:srgbClr val="CC9900"/>
        </a:accent1>
        <a:accent2>
          <a:srgbClr val="CC6600"/>
        </a:accent2>
        <a:accent3>
          <a:srgbClr val="ADADAA"/>
        </a:accent3>
        <a:accent4>
          <a:srgbClr val="DADADA"/>
        </a:accent4>
        <a:accent5>
          <a:srgbClr val="E2CAAA"/>
        </a:accent5>
        <a:accent6>
          <a:srgbClr val="B95C00"/>
        </a:accent6>
        <a:hlink>
          <a:srgbClr val="808000"/>
        </a:hlink>
        <a:folHlink>
          <a:srgbClr val="525000"/>
        </a:folHlink>
      </a:clrScheme>
      <a:clrMap bg1="dk2" tx1="lt1" bg2="dk1" tx2="lt2" accent1="accent1" accent2="accent2" accent3="accent3" accent4="accent4" accent5="accent5" accent6="accent6" hlink="hlink" folHlink="folHlink"/>
    </a:extraClrScheme>
    <a:extraClrScheme>
      <a:clrScheme name="Blueprint 8">
        <a:dk1>
          <a:srgbClr val="003D62"/>
        </a:dk1>
        <a:lt1>
          <a:srgbClr val="FFFFFF"/>
        </a:lt1>
        <a:dk2>
          <a:srgbClr val="006699"/>
        </a:dk2>
        <a:lt2>
          <a:srgbClr val="C8D1DA"/>
        </a:lt2>
        <a:accent1>
          <a:srgbClr val="9AC0EA"/>
        </a:accent1>
        <a:accent2>
          <a:srgbClr val="80C3C8"/>
        </a:accent2>
        <a:accent3>
          <a:srgbClr val="FFFFFF"/>
        </a:accent3>
        <a:accent4>
          <a:srgbClr val="003353"/>
        </a:accent4>
        <a:accent5>
          <a:srgbClr val="CADCF3"/>
        </a:accent5>
        <a:accent6>
          <a:srgbClr val="73B0B5"/>
        </a:accent6>
        <a:hlink>
          <a:srgbClr val="81ABCB"/>
        </a:hlink>
        <a:folHlink>
          <a:srgbClr val="B6CBD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Designs\Blueprint.pot</Template>
  <TotalTime>16939</TotalTime>
  <Words>883</Words>
  <Application>Microsoft Office PowerPoint</Application>
  <PresentationFormat>Presentación en pantalla (4:3)</PresentationFormat>
  <Paragraphs>56</Paragraphs>
  <Slides>12</Slides>
  <Notes>1</Notes>
  <HiddenSlides>0</HiddenSlides>
  <MMClips>0</MMClips>
  <ScaleCrop>false</ScaleCrop>
  <HeadingPairs>
    <vt:vector size="4" baseType="variant">
      <vt:variant>
        <vt:lpstr>Tema</vt:lpstr>
      </vt:variant>
      <vt:variant>
        <vt:i4>1</vt:i4>
      </vt:variant>
      <vt:variant>
        <vt:lpstr>Títulos de diapositiva</vt:lpstr>
      </vt:variant>
      <vt:variant>
        <vt:i4>12</vt:i4>
      </vt:variant>
    </vt:vector>
  </HeadingPairs>
  <TitlesOfParts>
    <vt:vector size="13" baseType="lpstr">
      <vt:lpstr>Blueprint</vt:lpstr>
      <vt:lpstr>1. Visión Artificial Industrial.      Introducción.</vt:lpstr>
      <vt:lpstr>Visión Artificial Industrial. Introducción.</vt:lpstr>
      <vt:lpstr>1. Introducción</vt:lpstr>
      <vt:lpstr>1. Introducción</vt:lpstr>
      <vt:lpstr>1. Introducción</vt:lpstr>
      <vt:lpstr>2. Historia del procesamiento de imágenes </vt:lpstr>
      <vt:lpstr>2. Historia del procesamiento de imágenes </vt:lpstr>
      <vt:lpstr>2. Historia del procesamiento de imágenes </vt:lpstr>
      <vt:lpstr>3. La visión artificial en la industria.</vt:lpstr>
      <vt:lpstr>4. Componentes de un sistema de V. A.</vt:lpstr>
      <vt:lpstr>4. Componentes de un sistema de V. A.</vt:lpstr>
      <vt:lpstr>5. Conclusiones.</vt:lpstr>
    </vt:vector>
  </TitlesOfParts>
  <Company>Universidad de Valladolid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Morfología Matemática</dc:title>
  <dc:creator>Félix Miguel Trespaderne</dc:creator>
  <cp:lastModifiedBy>Eusebio</cp:lastModifiedBy>
  <cp:revision>297</cp:revision>
  <cp:lastPrinted>2011-02-03T05:24:00Z</cp:lastPrinted>
  <dcterms:created xsi:type="dcterms:W3CDTF">2002-03-30T04:23:14Z</dcterms:created>
  <dcterms:modified xsi:type="dcterms:W3CDTF">2013-02-13T10:04:47Z</dcterms:modified>
</cp:coreProperties>
</file>