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handoutMasterIdLst>
    <p:handoutMasterId r:id="rId44"/>
  </p:handoutMasterIdLst>
  <p:sldIdLst>
    <p:sldId id="867" r:id="rId2"/>
    <p:sldId id="868" r:id="rId3"/>
    <p:sldId id="577" r:id="rId4"/>
    <p:sldId id="625" r:id="rId5"/>
    <p:sldId id="626" r:id="rId6"/>
    <p:sldId id="594" r:id="rId7"/>
    <p:sldId id="874" r:id="rId8"/>
    <p:sldId id="670" r:id="rId9"/>
    <p:sldId id="634" r:id="rId10"/>
    <p:sldId id="865" r:id="rId11"/>
    <p:sldId id="635" r:id="rId12"/>
    <p:sldId id="869" r:id="rId13"/>
    <p:sldId id="870" r:id="rId14"/>
    <p:sldId id="658" r:id="rId15"/>
    <p:sldId id="871" r:id="rId16"/>
    <p:sldId id="873" r:id="rId17"/>
    <p:sldId id="844" r:id="rId18"/>
    <p:sldId id="659" r:id="rId19"/>
    <p:sldId id="672" r:id="rId20"/>
    <p:sldId id="639" r:id="rId21"/>
    <p:sldId id="864" r:id="rId22"/>
    <p:sldId id="641" r:id="rId23"/>
    <p:sldId id="847" r:id="rId24"/>
    <p:sldId id="848" r:id="rId25"/>
    <p:sldId id="862" r:id="rId26"/>
    <p:sldId id="863" r:id="rId27"/>
    <p:sldId id="642" r:id="rId28"/>
    <p:sldId id="849" r:id="rId29"/>
    <p:sldId id="850" r:id="rId30"/>
    <p:sldId id="851" r:id="rId31"/>
    <p:sldId id="852" r:id="rId32"/>
    <p:sldId id="859" r:id="rId33"/>
    <p:sldId id="860" r:id="rId34"/>
    <p:sldId id="858" r:id="rId35"/>
    <p:sldId id="853" r:id="rId36"/>
    <p:sldId id="854" r:id="rId37"/>
    <p:sldId id="855" r:id="rId38"/>
    <p:sldId id="856" r:id="rId39"/>
    <p:sldId id="876" r:id="rId40"/>
    <p:sldId id="877" r:id="rId41"/>
    <p:sldId id="878" r:id="rId42"/>
  </p:sldIdLst>
  <p:sldSz cx="9144000" cy="6858000" type="screen4x3"/>
  <p:notesSz cx="6997700" cy="9283700"/>
  <p:custDataLst>
    <p:tags r:id="rId45"/>
  </p:custDataLst>
  <p:defaultTextStyle>
    <a:defPPr>
      <a:defRPr lang="en-US"/>
    </a:defPPr>
    <a:lvl1pPr algn="l" rtl="0" fontAlgn="base">
      <a:spcBef>
        <a:spcPct val="0"/>
      </a:spcBef>
      <a:spcAft>
        <a:spcPct val="0"/>
      </a:spcAft>
      <a:buClr>
        <a:schemeClr val="bg1"/>
      </a:buClr>
      <a:buChar char="•"/>
      <a:defRPr sz="2400" kern="1200">
        <a:solidFill>
          <a:schemeClr val="tx1"/>
        </a:solidFill>
        <a:latin typeface="Arial" charset="0"/>
        <a:ea typeface="+mn-ea"/>
        <a:cs typeface="+mn-cs"/>
      </a:defRPr>
    </a:lvl1pPr>
    <a:lvl2pPr marL="457200" algn="l" rtl="0" fontAlgn="base">
      <a:spcBef>
        <a:spcPct val="0"/>
      </a:spcBef>
      <a:spcAft>
        <a:spcPct val="0"/>
      </a:spcAft>
      <a:buClr>
        <a:schemeClr val="bg1"/>
      </a:buClr>
      <a:buChar char="•"/>
      <a:defRPr sz="2400" kern="1200">
        <a:solidFill>
          <a:schemeClr val="tx1"/>
        </a:solidFill>
        <a:latin typeface="Arial" charset="0"/>
        <a:ea typeface="+mn-ea"/>
        <a:cs typeface="+mn-cs"/>
      </a:defRPr>
    </a:lvl2pPr>
    <a:lvl3pPr marL="914400" algn="l" rtl="0" fontAlgn="base">
      <a:spcBef>
        <a:spcPct val="0"/>
      </a:spcBef>
      <a:spcAft>
        <a:spcPct val="0"/>
      </a:spcAft>
      <a:buClr>
        <a:schemeClr val="bg1"/>
      </a:buClr>
      <a:buChar char="•"/>
      <a:defRPr sz="2400" kern="1200">
        <a:solidFill>
          <a:schemeClr val="tx1"/>
        </a:solidFill>
        <a:latin typeface="Arial" charset="0"/>
        <a:ea typeface="+mn-ea"/>
        <a:cs typeface="+mn-cs"/>
      </a:defRPr>
    </a:lvl3pPr>
    <a:lvl4pPr marL="1371600" algn="l" rtl="0" fontAlgn="base">
      <a:spcBef>
        <a:spcPct val="0"/>
      </a:spcBef>
      <a:spcAft>
        <a:spcPct val="0"/>
      </a:spcAft>
      <a:buClr>
        <a:schemeClr val="bg1"/>
      </a:buClr>
      <a:buChar char="•"/>
      <a:defRPr sz="2400" kern="1200">
        <a:solidFill>
          <a:schemeClr val="tx1"/>
        </a:solidFill>
        <a:latin typeface="Arial" charset="0"/>
        <a:ea typeface="+mn-ea"/>
        <a:cs typeface="+mn-cs"/>
      </a:defRPr>
    </a:lvl4pPr>
    <a:lvl5pPr marL="1828800" algn="l" rtl="0" fontAlgn="base">
      <a:spcBef>
        <a:spcPct val="0"/>
      </a:spcBef>
      <a:spcAft>
        <a:spcPct val="0"/>
      </a:spcAft>
      <a:buClr>
        <a:schemeClr val="bg1"/>
      </a:buClr>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0000"/>
    <a:srgbClr val="461B7F"/>
    <a:srgbClr val="521486"/>
    <a:srgbClr val="FF0000"/>
    <a:srgbClr val="783C00"/>
    <a:srgbClr val="00008C"/>
    <a:srgbClr val="000000"/>
    <a:srgbClr val="00FF00"/>
    <a:srgbClr val="80808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autoAdjust="0"/>
  </p:normalViewPr>
  <p:slideViewPr>
    <p:cSldViewPr>
      <p:cViewPr varScale="1">
        <p:scale>
          <a:sx n="74" d="100"/>
          <a:sy n="74" d="100"/>
        </p:scale>
        <p:origin x="-1266" y="-90"/>
      </p:cViewPr>
      <p:guideLst>
        <p:guide orient="horz" pos="2016"/>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p:scale>
        <a:sx n="75" d="100"/>
        <a:sy n="75" d="100"/>
      </p:scale>
      <p:origin x="0" y="16296"/>
    </p:cViewPr>
  </p:sorter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16.xml"/><Relationship Id="rId13" Type="http://schemas.openxmlformats.org/officeDocument/2006/relationships/slide" Target="slides/slide37.xml"/><Relationship Id="rId3" Type="http://schemas.openxmlformats.org/officeDocument/2006/relationships/slide" Target="slides/slide11.xml"/><Relationship Id="rId7" Type="http://schemas.openxmlformats.org/officeDocument/2006/relationships/slide" Target="slides/slide15.xml"/><Relationship Id="rId12" Type="http://schemas.openxmlformats.org/officeDocument/2006/relationships/slide" Target="slides/slide36.xml"/><Relationship Id="rId2" Type="http://schemas.openxmlformats.org/officeDocument/2006/relationships/slide" Target="slides/slide8.xml"/><Relationship Id="rId1" Type="http://schemas.openxmlformats.org/officeDocument/2006/relationships/slide" Target="slides/slide6.xml"/><Relationship Id="rId6" Type="http://schemas.openxmlformats.org/officeDocument/2006/relationships/slide" Target="slides/slide14.xml"/><Relationship Id="rId11" Type="http://schemas.openxmlformats.org/officeDocument/2006/relationships/slide" Target="slides/slide35.xml"/><Relationship Id="rId5" Type="http://schemas.openxmlformats.org/officeDocument/2006/relationships/slide" Target="slides/slide13.xml"/><Relationship Id="rId10" Type="http://schemas.openxmlformats.org/officeDocument/2006/relationships/slide" Target="slides/slide30.xml"/><Relationship Id="rId4" Type="http://schemas.openxmlformats.org/officeDocument/2006/relationships/slide" Target="slides/slide12.xml"/><Relationship Id="rId9" Type="http://schemas.openxmlformats.org/officeDocument/2006/relationships/slide" Target="slides/slide19.xml"/><Relationship Id="rId14"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t" anchorCtr="0" compatLnSpc="1">
            <a:prstTxWarp prst="textNoShape">
              <a:avLst/>
            </a:prstTxWarp>
          </a:bodyPr>
          <a:lstStyle>
            <a:lvl1pPr defTabSz="930275">
              <a:buClrTx/>
              <a:buFontTx/>
              <a:buNone/>
              <a:defRPr sz="1200">
                <a:latin typeface="Tahoma" pitchFamily="34" charset="0"/>
              </a:defRPr>
            </a:lvl1pPr>
          </a:lstStyle>
          <a:p>
            <a:pPr>
              <a:defRPr/>
            </a:pPr>
            <a:endParaRPr lang="en-US"/>
          </a:p>
        </p:txBody>
      </p:sp>
      <p:sp>
        <p:nvSpPr>
          <p:cNvPr id="47107" name="Rectangle 3"/>
          <p:cNvSpPr>
            <a:spLocks noGrp="1" noChangeArrowheads="1"/>
          </p:cNvSpPr>
          <p:nvPr>
            <p:ph type="dt" sz="quarter" idx="1"/>
          </p:nvPr>
        </p:nvSpPr>
        <p:spPr bwMode="auto">
          <a:xfrm>
            <a:off x="3965575"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t" anchorCtr="0" compatLnSpc="1">
            <a:prstTxWarp prst="textNoShape">
              <a:avLst/>
            </a:prstTxWarp>
          </a:bodyPr>
          <a:lstStyle>
            <a:lvl1pPr algn="r" defTabSz="930275">
              <a:buClrTx/>
              <a:buFontTx/>
              <a:buNone/>
              <a:defRPr sz="1200">
                <a:latin typeface="Tahoma" pitchFamily="34" charset="0"/>
              </a:defRPr>
            </a:lvl1pPr>
          </a:lstStyle>
          <a:p>
            <a:pPr>
              <a:defRPr/>
            </a:pPr>
            <a:endParaRPr lang="en-US"/>
          </a:p>
        </p:txBody>
      </p:sp>
      <p:sp>
        <p:nvSpPr>
          <p:cNvPr id="47108" name="Rectangle 4"/>
          <p:cNvSpPr>
            <a:spLocks noGrp="1" noChangeArrowheads="1"/>
          </p:cNvSpPr>
          <p:nvPr>
            <p:ph type="ftr" sz="quarter" idx="2"/>
          </p:nvPr>
        </p:nvSpPr>
        <p:spPr bwMode="auto">
          <a:xfrm>
            <a:off x="0"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b" anchorCtr="0" compatLnSpc="1">
            <a:prstTxWarp prst="textNoShape">
              <a:avLst/>
            </a:prstTxWarp>
          </a:bodyPr>
          <a:lstStyle>
            <a:lvl1pPr defTabSz="930275">
              <a:buClrTx/>
              <a:buFontTx/>
              <a:buNone/>
              <a:defRPr sz="1200">
                <a:latin typeface="Tahoma" pitchFamily="34" charset="0"/>
              </a:defRPr>
            </a:lvl1pPr>
          </a:lstStyle>
          <a:p>
            <a:pPr>
              <a:defRPr/>
            </a:pPr>
            <a:endParaRPr lang="en-US"/>
          </a:p>
        </p:txBody>
      </p:sp>
      <p:sp>
        <p:nvSpPr>
          <p:cNvPr id="47109" name="Rectangle 5"/>
          <p:cNvSpPr>
            <a:spLocks noGrp="1" noChangeArrowheads="1"/>
          </p:cNvSpPr>
          <p:nvPr>
            <p:ph type="sldNum" sz="quarter" idx="3"/>
          </p:nvPr>
        </p:nvSpPr>
        <p:spPr bwMode="auto">
          <a:xfrm>
            <a:off x="3965575"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b" anchorCtr="0" compatLnSpc="1">
            <a:prstTxWarp prst="textNoShape">
              <a:avLst/>
            </a:prstTxWarp>
          </a:bodyPr>
          <a:lstStyle>
            <a:lvl1pPr algn="r" defTabSz="930275">
              <a:buClrTx/>
              <a:buFontTx/>
              <a:buNone/>
              <a:defRPr sz="1200">
                <a:latin typeface="Tahoma" pitchFamily="34" charset="0"/>
              </a:defRPr>
            </a:lvl1pPr>
          </a:lstStyle>
          <a:p>
            <a:pPr>
              <a:defRPr/>
            </a:pPr>
            <a:fld id="{59C16AC5-5394-4452-9609-146A84926EA2}" type="slidenum">
              <a:rPr lang="en-US"/>
              <a:pPr>
                <a:defRPr/>
              </a:pPr>
              <a:t>‹Nº›</a:t>
            </a:fld>
            <a:endParaRPr lang="en-US"/>
          </a:p>
        </p:txBody>
      </p:sp>
    </p:spTree>
    <p:extLst>
      <p:ext uri="{BB962C8B-B14F-4D97-AF65-F5344CB8AC3E}">
        <p14:creationId xmlns:p14="http://schemas.microsoft.com/office/powerpoint/2010/main" val="3928076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t" anchorCtr="0" compatLnSpc="1">
            <a:prstTxWarp prst="textNoShape">
              <a:avLst/>
            </a:prstTxWarp>
          </a:bodyPr>
          <a:lstStyle>
            <a:lvl1pPr defTabSz="930275">
              <a:buClrTx/>
              <a:buFontTx/>
              <a:buNone/>
              <a:defRPr sz="1200">
                <a:latin typeface="Times New Roman" pitchFamily="18" charset="0"/>
              </a:defRPr>
            </a:lvl1pPr>
          </a:lstStyle>
          <a:p>
            <a:pPr>
              <a:defRPr/>
            </a:pPr>
            <a:endParaRPr lang="en-US"/>
          </a:p>
        </p:txBody>
      </p:sp>
      <p:sp>
        <p:nvSpPr>
          <p:cNvPr id="13315" name="Rectangle 3"/>
          <p:cNvSpPr>
            <a:spLocks noGrp="1" noChangeArrowheads="1"/>
          </p:cNvSpPr>
          <p:nvPr>
            <p:ph type="dt" idx="1"/>
          </p:nvPr>
        </p:nvSpPr>
        <p:spPr bwMode="auto">
          <a:xfrm>
            <a:off x="3965575"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t" anchorCtr="0" compatLnSpc="1">
            <a:prstTxWarp prst="textNoShape">
              <a:avLst/>
            </a:prstTxWarp>
          </a:bodyPr>
          <a:lstStyle>
            <a:lvl1pPr algn="r" defTabSz="930275">
              <a:buClrTx/>
              <a:buFontTx/>
              <a:buNone/>
              <a:defRPr sz="1200">
                <a:latin typeface="Times New Roman" pitchFamily="18"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77925" y="696913"/>
            <a:ext cx="4641850" cy="3479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931863" y="4408488"/>
            <a:ext cx="5133975"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b" anchorCtr="0" compatLnSpc="1">
            <a:prstTxWarp prst="textNoShape">
              <a:avLst/>
            </a:prstTxWarp>
          </a:bodyPr>
          <a:lstStyle>
            <a:lvl1pPr defTabSz="930275">
              <a:buClrTx/>
              <a:buFontTx/>
              <a:buNone/>
              <a:defRPr sz="1200">
                <a:latin typeface="Times New Roman" pitchFamily="18" charset="0"/>
              </a:defRPr>
            </a:lvl1pPr>
          </a:lstStyle>
          <a:p>
            <a:pPr>
              <a:defRPr/>
            </a:pPr>
            <a:endParaRPr lang="en-US"/>
          </a:p>
        </p:txBody>
      </p:sp>
      <p:sp>
        <p:nvSpPr>
          <p:cNvPr id="13319" name="Rectangle 7"/>
          <p:cNvSpPr>
            <a:spLocks noGrp="1" noChangeArrowheads="1"/>
          </p:cNvSpPr>
          <p:nvPr>
            <p:ph type="sldNum" sz="quarter" idx="5"/>
          </p:nvPr>
        </p:nvSpPr>
        <p:spPr bwMode="auto">
          <a:xfrm>
            <a:off x="3965575"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b" anchorCtr="0" compatLnSpc="1">
            <a:prstTxWarp prst="textNoShape">
              <a:avLst/>
            </a:prstTxWarp>
          </a:bodyPr>
          <a:lstStyle>
            <a:lvl1pPr algn="r" defTabSz="930275">
              <a:buClrTx/>
              <a:buFontTx/>
              <a:buNone/>
              <a:defRPr sz="1200">
                <a:latin typeface="Times New Roman" pitchFamily="18" charset="0"/>
              </a:defRPr>
            </a:lvl1pPr>
          </a:lstStyle>
          <a:p>
            <a:pPr>
              <a:defRPr/>
            </a:pPr>
            <a:fld id="{0503DDC9-FE46-455A-A672-C1522D024C34}" type="slidenum">
              <a:rPr lang="en-US"/>
              <a:pPr>
                <a:defRPr/>
              </a:pPr>
              <a:t>‹Nº›</a:t>
            </a:fld>
            <a:endParaRPr lang="en-US"/>
          </a:p>
        </p:txBody>
      </p:sp>
    </p:spTree>
    <p:extLst>
      <p:ext uri="{BB962C8B-B14F-4D97-AF65-F5344CB8AC3E}">
        <p14:creationId xmlns:p14="http://schemas.microsoft.com/office/powerpoint/2010/main" val="934748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40A5911F-1925-404B-BF30-99B610109212}" type="slidenum">
              <a:rPr lang="en-US" sz="1200" smtClean="0">
                <a:latin typeface="Times New Roman" pitchFamily="18" charset="0"/>
              </a:rPr>
              <a:pPr eaLnBrk="1" hangingPunct="1"/>
              <a:t>3</a:t>
            </a:fld>
            <a:endParaRPr lang="en-US" sz="1200" smtClean="0">
              <a:latin typeface="Times New Roman" pitchFamily="18" charset="0"/>
            </a:endParaRPr>
          </a:p>
        </p:txBody>
      </p:sp>
      <p:sp>
        <p:nvSpPr>
          <p:cNvPr id="48131" name="Rectangle 2"/>
          <p:cNvSpPr>
            <a:spLocks noGrp="1" noRot="1" noChangeAspect="1" noChangeArrowheads="1" noTextEdit="1"/>
          </p:cNvSpPr>
          <p:nvPr>
            <p:ph type="sldImg"/>
          </p:nvPr>
        </p:nvSpPr>
        <p:spPr>
          <a:xfrm>
            <a:off x="1179513" y="696913"/>
            <a:ext cx="4638675" cy="3479800"/>
          </a:xfrm>
          <a:ln/>
        </p:spPr>
      </p:sp>
      <p:sp>
        <p:nvSpPr>
          <p:cNvPr id="48132"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B68AFD83-6B9C-42B5-BDE5-3E02D362FFED}" type="slidenum">
              <a:rPr lang="en-US" sz="1200" smtClean="0">
                <a:latin typeface="Times New Roman" pitchFamily="18" charset="0"/>
              </a:rPr>
              <a:pPr eaLnBrk="1" hangingPunct="1"/>
              <a:t>14</a:t>
            </a:fld>
            <a:endParaRPr lang="en-US" sz="1200" smtClean="0">
              <a:latin typeface="Times New Roman" pitchFamily="18" charset="0"/>
            </a:endParaRPr>
          </a:p>
        </p:txBody>
      </p:sp>
      <p:sp>
        <p:nvSpPr>
          <p:cNvPr id="57347" name="Rectangle 2"/>
          <p:cNvSpPr>
            <a:spLocks noGrp="1" noRot="1" noChangeAspect="1" noChangeArrowheads="1" noTextEdit="1"/>
          </p:cNvSpPr>
          <p:nvPr>
            <p:ph type="sldImg"/>
          </p:nvPr>
        </p:nvSpPr>
        <p:spPr>
          <a:xfrm>
            <a:off x="1130300" y="682625"/>
            <a:ext cx="4678363" cy="3508375"/>
          </a:xfrm>
          <a:solidFill>
            <a:srgbClr val="FFFFFF"/>
          </a:solidFill>
          <a:ln/>
        </p:spPr>
      </p:sp>
      <p:sp>
        <p:nvSpPr>
          <p:cNvPr id="57348" name="Rectangle 3"/>
          <p:cNvSpPr>
            <a:spLocks noGrp="1" noChangeArrowheads="1"/>
          </p:cNvSpPr>
          <p:nvPr>
            <p:ph type="body" idx="1"/>
          </p:nvPr>
        </p:nvSpPr>
        <p:spPr>
          <a:xfrm>
            <a:off x="915988" y="4418013"/>
            <a:ext cx="5186362" cy="4192587"/>
          </a:xfrm>
          <a:solidFill>
            <a:srgbClr val="FFFFFF"/>
          </a:solidFill>
          <a:ln>
            <a:solidFill>
              <a:srgbClr val="000000"/>
            </a:solidFill>
            <a:miter lim="800000"/>
            <a:headEnd/>
            <a:tailEnd/>
          </a:ln>
        </p:spPr>
        <p:txBody>
          <a:bodyPr lIns="90748" tIns="45374" rIns="90748" bIns="45374"/>
          <a:lstStyle/>
          <a:p>
            <a:pPr eaLnBrk="1" hangingPunct="1"/>
            <a:r>
              <a:rPr lang="en-US" smtClean="0"/>
              <a:t>Salt and pepper and impulse noise can be due to transmission errors (e.g., from deep space probe), dead CCD pixels, specks on lens</a:t>
            </a:r>
          </a:p>
          <a:p>
            <a:pPr eaLnBrk="1" hangingPunct="1"/>
            <a:r>
              <a:rPr lang="en-US" smtClean="0"/>
              <a:t>We’re going to focus on Gaussian noise first.</a:t>
            </a:r>
          </a:p>
          <a:p>
            <a:pPr eaLnBrk="1" hangingPunct="1"/>
            <a:r>
              <a:rPr lang="en-US" smtClean="0"/>
              <a:t>If you had a sensor that was a little noisy and measuring the same thing over and over, how would you reduce the noise?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B68AFD83-6B9C-42B5-BDE5-3E02D362FFED}" type="slidenum">
              <a:rPr lang="en-US" sz="1200" smtClean="0">
                <a:latin typeface="Times New Roman" pitchFamily="18" charset="0"/>
              </a:rPr>
              <a:pPr eaLnBrk="1" hangingPunct="1"/>
              <a:t>15</a:t>
            </a:fld>
            <a:endParaRPr lang="en-US" sz="1200" smtClean="0">
              <a:latin typeface="Times New Roman" pitchFamily="18" charset="0"/>
            </a:endParaRPr>
          </a:p>
        </p:txBody>
      </p:sp>
      <p:sp>
        <p:nvSpPr>
          <p:cNvPr id="57347" name="Rectangle 2"/>
          <p:cNvSpPr>
            <a:spLocks noGrp="1" noRot="1" noChangeAspect="1" noChangeArrowheads="1" noTextEdit="1"/>
          </p:cNvSpPr>
          <p:nvPr>
            <p:ph type="sldImg"/>
          </p:nvPr>
        </p:nvSpPr>
        <p:spPr>
          <a:xfrm>
            <a:off x="1130300" y="682625"/>
            <a:ext cx="4678363" cy="3508375"/>
          </a:xfrm>
          <a:solidFill>
            <a:srgbClr val="FFFFFF"/>
          </a:solidFill>
          <a:ln/>
        </p:spPr>
      </p:sp>
      <p:sp>
        <p:nvSpPr>
          <p:cNvPr id="57348" name="Rectangle 3"/>
          <p:cNvSpPr>
            <a:spLocks noGrp="1" noChangeArrowheads="1"/>
          </p:cNvSpPr>
          <p:nvPr>
            <p:ph type="body" idx="1"/>
          </p:nvPr>
        </p:nvSpPr>
        <p:spPr>
          <a:xfrm>
            <a:off x="915988" y="4418013"/>
            <a:ext cx="5186362" cy="4192587"/>
          </a:xfrm>
          <a:solidFill>
            <a:srgbClr val="FFFFFF"/>
          </a:solidFill>
          <a:ln>
            <a:solidFill>
              <a:srgbClr val="000000"/>
            </a:solidFill>
            <a:miter lim="800000"/>
            <a:headEnd/>
            <a:tailEnd/>
          </a:ln>
        </p:spPr>
        <p:txBody>
          <a:bodyPr lIns="90748" tIns="45374" rIns="90748" bIns="45374"/>
          <a:lstStyle/>
          <a:p>
            <a:pPr eaLnBrk="1" hangingPunct="1"/>
            <a:r>
              <a:rPr lang="en-US" smtClean="0"/>
              <a:t>Salt and pepper and impulse noise can be due to transmission errors (e.g., from deep space probe), dead CCD pixels, specks on lens</a:t>
            </a:r>
          </a:p>
          <a:p>
            <a:pPr eaLnBrk="1" hangingPunct="1"/>
            <a:r>
              <a:rPr lang="en-US" smtClean="0"/>
              <a:t>We’re going to focus on Gaussian noise first.</a:t>
            </a:r>
          </a:p>
          <a:p>
            <a:pPr eaLnBrk="1" hangingPunct="1"/>
            <a:r>
              <a:rPr lang="en-US" smtClean="0"/>
              <a:t>If you had a sensor that was a little noisy and measuring the same thing over and over, how would you reduce the noise?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B68AFD83-6B9C-42B5-BDE5-3E02D362FFED}" type="slidenum">
              <a:rPr lang="en-US" sz="1200" smtClean="0">
                <a:latin typeface="Times New Roman" pitchFamily="18" charset="0"/>
              </a:rPr>
              <a:pPr eaLnBrk="1" hangingPunct="1"/>
              <a:t>16</a:t>
            </a:fld>
            <a:endParaRPr lang="en-US" sz="1200" smtClean="0">
              <a:latin typeface="Times New Roman" pitchFamily="18" charset="0"/>
            </a:endParaRPr>
          </a:p>
        </p:txBody>
      </p:sp>
      <p:sp>
        <p:nvSpPr>
          <p:cNvPr id="57347" name="Rectangle 2"/>
          <p:cNvSpPr>
            <a:spLocks noGrp="1" noRot="1" noChangeAspect="1" noChangeArrowheads="1" noTextEdit="1"/>
          </p:cNvSpPr>
          <p:nvPr>
            <p:ph type="sldImg"/>
          </p:nvPr>
        </p:nvSpPr>
        <p:spPr>
          <a:xfrm>
            <a:off x="1130300" y="682625"/>
            <a:ext cx="4678363" cy="3508375"/>
          </a:xfrm>
          <a:solidFill>
            <a:srgbClr val="FFFFFF"/>
          </a:solidFill>
          <a:ln/>
        </p:spPr>
      </p:sp>
      <p:sp>
        <p:nvSpPr>
          <p:cNvPr id="57348" name="Rectangle 3"/>
          <p:cNvSpPr>
            <a:spLocks noGrp="1" noChangeArrowheads="1"/>
          </p:cNvSpPr>
          <p:nvPr>
            <p:ph type="body" idx="1"/>
          </p:nvPr>
        </p:nvSpPr>
        <p:spPr>
          <a:xfrm>
            <a:off x="915988" y="4418013"/>
            <a:ext cx="5186362" cy="4192587"/>
          </a:xfrm>
          <a:solidFill>
            <a:srgbClr val="FFFFFF"/>
          </a:solidFill>
          <a:ln>
            <a:solidFill>
              <a:srgbClr val="000000"/>
            </a:solidFill>
            <a:miter lim="800000"/>
            <a:headEnd/>
            <a:tailEnd/>
          </a:ln>
        </p:spPr>
        <p:txBody>
          <a:bodyPr lIns="90748" tIns="45374" rIns="90748" bIns="45374"/>
          <a:lstStyle/>
          <a:p>
            <a:pPr eaLnBrk="1" hangingPunct="1"/>
            <a:r>
              <a:rPr lang="en-US" smtClean="0"/>
              <a:t>Salt and pepper and impulse noise can be due to transmission errors (e.g., from deep space probe), dead CCD pixels, specks on lens</a:t>
            </a:r>
          </a:p>
          <a:p>
            <a:pPr eaLnBrk="1" hangingPunct="1"/>
            <a:r>
              <a:rPr lang="en-US" smtClean="0"/>
              <a:t>We’re going to focus on Gaussian noise first.</a:t>
            </a:r>
          </a:p>
          <a:p>
            <a:pPr eaLnBrk="1" hangingPunct="1"/>
            <a:r>
              <a:rPr lang="en-US" smtClean="0"/>
              <a:t>If you had a sensor that was a little noisy and measuring the same thing over and over, how would you reduce the noise?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325D06BB-347D-43C9-A377-E0361CED3D95}" type="slidenum">
              <a:rPr lang="en-US" sz="1200" smtClean="0">
                <a:latin typeface="Times New Roman" pitchFamily="18" charset="0"/>
              </a:rPr>
              <a:pPr eaLnBrk="1" hangingPunct="1"/>
              <a:t>18</a:t>
            </a:fld>
            <a:endParaRPr lang="en-US" sz="1200" smtClean="0">
              <a:latin typeface="Times New Roman" pitchFamily="18" charset="0"/>
            </a:endParaRPr>
          </a:p>
        </p:txBody>
      </p:sp>
      <p:sp>
        <p:nvSpPr>
          <p:cNvPr id="58371" name="Rectangle 2"/>
          <p:cNvSpPr>
            <a:spLocks noGrp="1" noRot="1" noChangeAspect="1" noChangeArrowheads="1" noTextEdit="1"/>
          </p:cNvSpPr>
          <p:nvPr>
            <p:ph type="sldImg"/>
          </p:nvPr>
        </p:nvSpPr>
        <p:spPr>
          <a:xfrm>
            <a:off x="1130300" y="682625"/>
            <a:ext cx="4678363" cy="3508375"/>
          </a:xfrm>
          <a:solidFill>
            <a:srgbClr val="FFFFFF"/>
          </a:solidFill>
          <a:ln/>
        </p:spPr>
      </p:sp>
      <p:sp>
        <p:nvSpPr>
          <p:cNvPr id="58372" name="Rectangle 3"/>
          <p:cNvSpPr>
            <a:spLocks noGrp="1" noChangeArrowheads="1"/>
          </p:cNvSpPr>
          <p:nvPr>
            <p:ph type="body" idx="1"/>
          </p:nvPr>
        </p:nvSpPr>
        <p:spPr>
          <a:xfrm>
            <a:off x="915988" y="4418013"/>
            <a:ext cx="5186362" cy="4192587"/>
          </a:xfrm>
          <a:solidFill>
            <a:srgbClr val="FFFFFF"/>
          </a:solidFill>
          <a:ln>
            <a:solidFill>
              <a:srgbClr val="000000"/>
            </a:solidFill>
            <a:miter lim="800000"/>
            <a:headEnd/>
            <a:tailEnd/>
          </a:ln>
        </p:spPr>
        <p:txBody>
          <a:bodyPr lIns="90748" tIns="45374" rIns="90748" bIns="45374"/>
          <a:lstStyle/>
          <a:p>
            <a:pPr eaLnBrk="1" hangingPunct="1"/>
            <a:r>
              <a:rPr lang="en-US" smtClean="0"/>
              <a:t>Replace each pixel with the average of a kxk window around it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2AB84771-F6C1-4049-86BF-FE5981DFF08C}" type="slidenum">
              <a:rPr lang="en-US" sz="1200" smtClean="0">
                <a:latin typeface="Times New Roman" pitchFamily="18" charset="0"/>
              </a:rPr>
              <a:pPr eaLnBrk="1" hangingPunct="1"/>
              <a:t>19</a:t>
            </a:fld>
            <a:endParaRPr lang="en-US" sz="1200" smtClean="0">
              <a:latin typeface="Times New Roman" pitchFamily="18" charset="0"/>
            </a:endParaRPr>
          </a:p>
        </p:txBody>
      </p:sp>
      <p:sp>
        <p:nvSpPr>
          <p:cNvPr id="59395" name="Rectangle 2"/>
          <p:cNvSpPr>
            <a:spLocks noGrp="1" noRot="1" noChangeAspect="1" noChangeArrowheads="1" noTextEdit="1"/>
          </p:cNvSpPr>
          <p:nvPr>
            <p:ph type="sldImg"/>
          </p:nvPr>
        </p:nvSpPr>
        <p:spPr>
          <a:xfrm>
            <a:off x="1179513" y="696913"/>
            <a:ext cx="4638675" cy="3479800"/>
          </a:xfrm>
          <a:ln/>
        </p:spPr>
      </p:sp>
      <p:sp>
        <p:nvSpPr>
          <p:cNvPr id="59396"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0E14F9A3-91EB-4C7A-A2D3-1F2020D0AF93}" type="slidenum">
              <a:rPr lang="en-US" sz="1200" smtClean="0">
                <a:latin typeface="Times New Roman" pitchFamily="18" charset="0"/>
              </a:rPr>
              <a:pPr eaLnBrk="1" hangingPunct="1"/>
              <a:t>20</a:t>
            </a:fld>
            <a:endParaRPr lang="en-US" sz="1200" smtClean="0">
              <a:latin typeface="Times New Roman" pitchFamily="18" charset="0"/>
            </a:endParaRPr>
          </a:p>
        </p:txBody>
      </p:sp>
      <p:sp>
        <p:nvSpPr>
          <p:cNvPr id="60419" name="Rectangle 2"/>
          <p:cNvSpPr>
            <a:spLocks noGrp="1" noRot="1" noChangeAspect="1" noChangeArrowheads="1" noTextEdit="1"/>
          </p:cNvSpPr>
          <p:nvPr>
            <p:ph type="sldImg"/>
          </p:nvPr>
        </p:nvSpPr>
        <p:spPr>
          <a:xfrm>
            <a:off x="-185738" y="388938"/>
            <a:ext cx="7378701" cy="5534025"/>
          </a:xfrm>
          <a:solidFill>
            <a:srgbClr val="FFFFFF"/>
          </a:solidFill>
          <a:ln/>
        </p:spPr>
      </p:sp>
      <p:sp>
        <p:nvSpPr>
          <p:cNvPr id="60420" name="Rectangle 3"/>
          <p:cNvSpPr>
            <a:spLocks noGrp="1" noChangeArrowheads="1"/>
          </p:cNvSpPr>
          <p:nvPr>
            <p:ph type="body" idx="1"/>
          </p:nvPr>
        </p:nvSpPr>
        <p:spPr>
          <a:xfrm>
            <a:off x="846138" y="6156325"/>
            <a:ext cx="5376862" cy="2451100"/>
          </a:xfrm>
          <a:solidFill>
            <a:srgbClr val="FFFFFF"/>
          </a:solidFill>
          <a:ln>
            <a:solidFill>
              <a:srgbClr val="000000"/>
            </a:solidFill>
            <a:miter lim="800000"/>
            <a:headEnd/>
            <a:tailEnd/>
          </a:ln>
        </p:spPr>
        <p:txBody>
          <a:bodyPr/>
          <a:lstStyle/>
          <a:p>
            <a:pPr eaLnBrk="1" hangingPunct="1"/>
            <a:r>
              <a:rPr lang="en-US" smtClean="0"/>
              <a:t>Demo with photoshop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5C7134D7-0C7F-4090-8C42-80F20FD746BC}" type="slidenum">
              <a:rPr lang="en-US" sz="1200" smtClean="0">
                <a:latin typeface="Times New Roman" pitchFamily="18" charset="0"/>
              </a:rPr>
              <a:pPr eaLnBrk="1" hangingPunct="1"/>
              <a:t>21</a:t>
            </a:fld>
            <a:endParaRPr lang="en-US" sz="1200" smtClean="0">
              <a:latin typeface="Times New Roman" pitchFamily="18" charset="0"/>
            </a:endParaRPr>
          </a:p>
        </p:txBody>
      </p:sp>
      <p:sp>
        <p:nvSpPr>
          <p:cNvPr id="61443" name="Rectangle 2"/>
          <p:cNvSpPr>
            <a:spLocks noGrp="1" noRot="1" noChangeAspect="1" noChangeArrowheads="1" noTextEdit="1"/>
          </p:cNvSpPr>
          <p:nvPr>
            <p:ph type="sldImg"/>
          </p:nvPr>
        </p:nvSpPr>
        <p:spPr>
          <a:xfrm>
            <a:off x="-185738" y="388938"/>
            <a:ext cx="7378701" cy="5534025"/>
          </a:xfrm>
          <a:solidFill>
            <a:srgbClr val="FFFFFF"/>
          </a:solidFill>
          <a:ln/>
        </p:spPr>
      </p:sp>
      <p:sp>
        <p:nvSpPr>
          <p:cNvPr id="61444" name="Rectangle 3"/>
          <p:cNvSpPr>
            <a:spLocks noGrp="1" noChangeArrowheads="1"/>
          </p:cNvSpPr>
          <p:nvPr>
            <p:ph type="body" idx="1"/>
          </p:nvPr>
        </p:nvSpPr>
        <p:spPr>
          <a:xfrm>
            <a:off x="846138" y="6156325"/>
            <a:ext cx="5376862" cy="2451100"/>
          </a:xfrm>
          <a:solidFill>
            <a:srgbClr val="FFFFFF"/>
          </a:solidFill>
          <a:ln>
            <a:solidFill>
              <a:srgbClr val="000000"/>
            </a:solidFill>
            <a:miter lim="800000"/>
            <a:headEnd/>
            <a:tailEnd/>
          </a:ln>
        </p:spPr>
        <p:txBody>
          <a:bodyPr/>
          <a:lstStyle/>
          <a:p>
            <a:pPr eaLnBrk="1" hangingPunct="1"/>
            <a:r>
              <a:rPr lang="en-US" smtClean="0"/>
              <a:t>Demo with photoshop</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10A38FCE-092F-40E1-875D-74C43EAFF37C}" type="slidenum">
              <a:rPr lang="en-US" sz="1200" smtClean="0">
                <a:latin typeface="Times New Roman" pitchFamily="18" charset="0"/>
              </a:rPr>
              <a:pPr eaLnBrk="1" hangingPunct="1"/>
              <a:t>22</a:t>
            </a:fld>
            <a:endParaRPr lang="en-US" sz="1200" smtClean="0">
              <a:latin typeface="Times New Roman" pitchFamily="18" charset="0"/>
            </a:endParaRPr>
          </a:p>
        </p:txBody>
      </p:sp>
      <p:sp>
        <p:nvSpPr>
          <p:cNvPr id="62467" name="Rectangle 2"/>
          <p:cNvSpPr>
            <a:spLocks noGrp="1" noRot="1" noChangeAspect="1" noChangeArrowheads="1" noTextEdit="1"/>
          </p:cNvSpPr>
          <p:nvPr>
            <p:ph type="sldImg"/>
          </p:nvPr>
        </p:nvSpPr>
        <p:spPr>
          <a:xfrm>
            <a:off x="-185738" y="388938"/>
            <a:ext cx="7378701" cy="5534025"/>
          </a:xfrm>
          <a:solidFill>
            <a:srgbClr val="FFFFFF"/>
          </a:solidFill>
          <a:ln/>
        </p:spPr>
      </p:sp>
      <p:sp>
        <p:nvSpPr>
          <p:cNvPr id="62468" name="Rectangle 3"/>
          <p:cNvSpPr>
            <a:spLocks noGrp="1" noChangeArrowheads="1"/>
          </p:cNvSpPr>
          <p:nvPr>
            <p:ph type="body" idx="1"/>
          </p:nvPr>
        </p:nvSpPr>
        <p:spPr>
          <a:xfrm>
            <a:off x="846138" y="6156325"/>
            <a:ext cx="5376862" cy="2451100"/>
          </a:xfrm>
          <a:solidFill>
            <a:srgbClr val="FFFFFF"/>
          </a:solidFill>
          <a:ln>
            <a:solidFill>
              <a:srgbClr val="000000"/>
            </a:solidFill>
            <a:miter lim="800000"/>
            <a:headEnd/>
            <a:tailEnd/>
          </a:ln>
        </p:spPr>
        <p:txBody>
          <a:bodyPr/>
          <a:lstStyle/>
          <a:p>
            <a:pPr eaLnBrk="1" hangingPunct="1"/>
            <a:endParaRPr lang="es-ES_trad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7B546121-CB33-498C-ADB7-01F8A20956A2}" type="slidenum">
              <a:rPr lang="en-US" sz="1200" smtClean="0">
                <a:latin typeface="Times New Roman" pitchFamily="18" charset="0"/>
              </a:rPr>
              <a:pPr eaLnBrk="1" hangingPunct="1"/>
              <a:t>25</a:t>
            </a:fld>
            <a:endParaRPr lang="en-US" sz="1200" smtClean="0">
              <a:latin typeface="Times New Roman" pitchFamily="18" charset="0"/>
            </a:endParaRPr>
          </a:p>
        </p:txBody>
      </p:sp>
      <p:sp>
        <p:nvSpPr>
          <p:cNvPr id="63491" name="Rectangle 2"/>
          <p:cNvSpPr>
            <a:spLocks noGrp="1" noRot="1" noChangeAspect="1" noChangeArrowheads="1" noTextEdit="1"/>
          </p:cNvSpPr>
          <p:nvPr>
            <p:ph type="sldImg"/>
          </p:nvPr>
        </p:nvSpPr>
        <p:spPr>
          <a:xfrm>
            <a:off x="-185738" y="388938"/>
            <a:ext cx="7378701" cy="5534025"/>
          </a:xfrm>
          <a:solidFill>
            <a:srgbClr val="FFFFFF"/>
          </a:solidFill>
          <a:ln/>
        </p:spPr>
      </p:sp>
      <p:sp>
        <p:nvSpPr>
          <p:cNvPr id="63492" name="Rectangle 3"/>
          <p:cNvSpPr>
            <a:spLocks noGrp="1" noChangeArrowheads="1"/>
          </p:cNvSpPr>
          <p:nvPr>
            <p:ph type="body" idx="1"/>
          </p:nvPr>
        </p:nvSpPr>
        <p:spPr>
          <a:xfrm>
            <a:off x="846138" y="6156325"/>
            <a:ext cx="5376862" cy="2451100"/>
          </a:xfrm>
          <a:solidFill>
            <a:srgbClr val="FFFFFF"/>
          </a:solidFill>
          <a:ln>
            <a:solidFill>
              <a:srgbClr val="000000"/>
            </a:solidFill>
            <a:miter lim="800000"/>
            <a:headEnd/>
            <a:tailEnd/>
          </a:ln>
        </p:spPr>
        <p:txBody>
          <a:bodyPr/>
          <a:lstStyle/>
          <a:p>
            <a:pPr eaLnBrk="1" hangingPunct="1"/>
            <a:endParaRPr lang="es-ES_trad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B63FD449-6E9D-4340-82CF-0AE780D75917}" type="slidenum">
              <a:rPr lang="en-US" sz="1200" smtClean="0">
                <a:latin typeface="Times New Roman" pitchFamily="18" charset="0"/>
              </a:rPr>
              <a:pPr eaLnBrk="1" hangingPunct="1"/>
              <a:t>26</a:t>
            </a:fld>
            <a:endParaRPr lang="en-US" sz="1200" smtClean="0">
              <a:latin typeface="Times New Roman" pitchFamily="18" charset="0"/>
            </a:endParaRPr>
          </a:p>
        </p:txBody>
      </p:sp>
      <p:sp>
        <p:nvSpPr>
          <p:cNvPr id="64515" name="Rectangle 2"/>
          <p:cNvSpPr>
            <a:spLocks noGrp="1" noRot="1" noChangeAspect="1" noChangeArrowheads="1" noTextEdit="1"/>
          </p:cNvSpPr>
          <p:nvPr>
            <p:ph type="sldImg"/>
          </p:nvPr>
        </p:nvSpPr>
        <p:spPr>
          <a:xfrm>
            <a:off x="-185738" y="388938"/>
            <a:ext cx="7378701" cy="5534025"/>
          </a:xfrm>
          <a:solidFill>
            <a:srgbClr val="FFFFFF"/>
          </a:solidFill>
          <a:ln/>
        </p:spPr>
      </p:sp>
      <p:sp>
        <p:nvSpPr>
          <p:cNvPr id="64516" name="Rectangle 3"/>
          <p:cNvSpPr>
            <a:spLocks noGrp="1" noChangeArrowheads="1"/>
          </p:cNvSpPr>
          <p:nvPr>
            <p:ph type="body" idx="1"/>
          </p:nvPr>
        </p:nvSpPr>
        <p:spPr>
          <a:xfrm>
            <a:off x="846138" y="6156325"/>
            <a:ext cx="5376862" cy="2451100"/>
          </a:xfrm>
          <a:solidFill>
            <a:srgbClr val="FFFFFF"/>
          </a:solidFill>
          <a:ln>
            <a:solidFill>
              <a:srgbClr val="000000"/>
            </a:solidFill>
            <a:miter lim="800000"/>
            <a:headEnd/>
            <a:tailEnd/>
          </a:ln>
        </p:spPr>
        <p:txBody>
          <a:bodyPr/>
          <a:lstStyle/>
          <a:p>
            <a:pPr eaLnBrk="1" hangingPunct="1"/>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2623F192-F045-4AAE-86E4-EBE797F6E7E7}" type="slidenum">
              <a:rPr lang="en-US" sz="1200" smtClean="0">
                <a:latin typeface="Times New Roman" pitchFamily="18" charset="0"/>
              </a:rPr>
              <a:pPr eaLnBrk="1" hangingPunct="1"/>
              <a:t>4</a:t>
            </a:fld>
            <a:endParaRPr lang="en-US" sz="1200" smtClean="0">
              <a:latin typeface="Times New Roman" pitchFamily="18" charset="0"/>
            </a:endParaRPr>
          </a:p>
        </p:txBody>
      </p:sp>
      <p:sp>
        <p:nvSpPr>
          <p:cNvPr id="49155" name="Rectangle 2"/>
          <p:cNvSpPr>
            <a:spLocks noGrp="1" noRot="1" noChangeAspect="1" noChangeArrowheads="1" noTextEdit="1"/>
          </p:cNvSpPr>
          <p:nvPr>
            <p:ph type="sldImg"/>
          </p:nvPr>
        </p:nvSpPr>
        <p:spPr>
          <a:xfrm>
            <a:off x="1179513" y="696913"/>
            <a:ext cx="4638675" cy="3479800"/>
          </a:xfrm>
          <a:ln/>
        </p:spPr>
      </p:sp>
      <p:sp>
        <p:nvSpPr>
          <p:cNvPr id="49156"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F678C268-A958-49FF-9317-257D0AF31F74}" type="slidenum">
              <a:rPr lang="en-US" sz="1200" smtClean="0">
                <a:latin typeface="Times New Roman" pitchFamily="18" charset="0"/>
              </a:rPr>
              <a:pPr eaLnBrk="1" hangingPunct="1"/>
              <a:t>27</a:t>
            </a:fld>
            <a:endParaRPr lang="en-US" sz="1200" smtClean="0">
              <a:latin typeface="Times New Roman" pitchFamily="18" charset="0"/>
            </a:endParaRPr>
          </a:p>
        </p:txBody>
      </p:sp>
      <p:sp>
        <p:nvSpPr>
          <p:cNvPr id="65539" name="Rectangle 2"/>
          <p:cNvSpPr>
            <a:spLocks noGrp="1" noRot="1" noChangeAspect="1" noChangeArrowheads="1" noTextEdit="1"/>
          </p:cNvSpPr>
          <p:nvPr>
            <p:ph type="sldImg"/>
          </p:nvPr>
        </p:nvSpPr>
        <p:spPr>
          <a:xfrm>
            <a:off x="1179513" y="696913"/>
            <a:ext cx="4638675" cy="3479800"/>
          </a:xfrm>
          <a:ln/>
        </p:spPr>
      </p:sp>
      <p:sp>
        <p:nvSpPr>
          <p:cNvPr id="65540"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8DD9538D-AC2D-43A1-9B2D-DD1C7EA96166}" type="slidenum">
              <a:rPr lang="en-US" sz="1200" smtClean="0">
                <a:latin typeface="Times New Roman" pitchFamily="18" charset="0"/>
              </a:rPr>
              <a:pPr eaLnBrk="1" hangingPunct="1"/>
              <a:t>30</a:t>
            </a:fld>
            <a:endParaRPr lang="en-US" sz="1200" smtClean="0">
              <a:latin typeface="Times New Roman" pitchFamily="18" charset="0"/>
            </a:endParaRPr>
          </a:p>
        </p:txBody>
      </p:sp>
      <p:sp>
        <p:nvSpPr>
          <p:cNvPr id="67587" name="Rectangle 2"/>
          <p:cNvSpPr>
            <a:spLocks noGrp="1" noRot="1" noChangeAspect="1" noChangeArrowheads="1" noTextEdit="1"/>
          </p:cNvSpPr>
          <p:nvPr>
            <p:ph type="sldImg"/>
          </p:nvPr>
        </p:nvSpPr>
        <p:spPr>
          <a:xfrm>
            <a:off x="1179513" y="696913"/>
            <a:ext cx="4638675" cy="3479800"/>
          </a:xfrm>
          <a:ln/>
        </p:spPr>
      </p:sp>
      <p:sp>
        <p:nvSpPr>
          <p:cNvPr id="67588"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94221501-05A9-455B-8440-922FA9F438DE}" type="slidenum">
              <a:rPr lang="en-US" sz="1200" smtClean="0">
                <a:latin typeface="Times New Roman" pitchFamily="18" charset="0"/>
              </a:rPr>
              <a:pPr eaLnBrk="1" hangingPunct="1"/>
              <a:t>35</a:t>
            </a:fld>
            <a:endParaRPr lang="en-US" sz="1200" smtClean="0">
              <a:latin typeface="Times New Roman" pitchFamily="18" charset="0"/>
            </a:endParaRPr>
          </a:p>
        </p:txBody>
      </p:sp>
      <p:sp>
        <p:nvSpPr>
          <p:cNvPr id="68611" name="Rectangle 2"/>
          <p:cNvSpPr>
            <a:spLocks noGrp="1" noRot="1" noChangeAspect="1" noChangeArrowheads="1" noTextEdit="1"/>
          </p:cNvSpPr>
          <p:nvPr>
            <p:ph type="sldImg"/>
          </p:nvPr>
        </p:nvSpPr>
        <p:spPr>
          <a:xfrm>
            <a:off x="1179513" y="696913"/>
            <a:ext cx="4638675" cy="3479800"/>
          </a:xfrm>
          <a:ln/>
        </p:spPr>
      </p:sp>
      <p:sp>
        <p:nvSpPr>
          <p:cNvPr id="68612"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26EB4A31-0EAD-436D-A6A0-8DF171518F3F}" type="slidenum">
              <a:rPr lang="en-US" sz="1200" smtClean="0">
                <a:latin typeface="Times New Roman" pitchFamily="18" charset="0"/>
              </a:rPr>
              <a:pPr eaLnBrk="1" hangingPunct="1"/>
              <a:t>36</a:t>
            </a:fld>
            <a:endParaRPr lang="en-US" sz="1200" smtClean="0">
              <a:latin typeface="Times New Roman" pitchFamily="18" charset="0"/>
            </a:endParaRPr>
          </a:p>
        </p:txBody>
      </p:sp>
      <p:sp>
        <p:nvSpPr>
          <p:cNvPr id="69635" name="Rectangle 2"/>
          <p:cNvSpPr>
            <a:spLocks noGrp="1" noRot="1" noChangeAspect="1" noChangeArrowheads="1" noTextEdit="1"/>
          </p:cNvSpPr>
          <p:nvPr>
            <p:ph type="sldImg"/>
          </p:nvPr>
        </p:nvSpPr>
        <p:spPr>
          <a:xfrm>
            <a:off x="1179513" y="696913"/>
            <a:ext cx="4638675" cy="3479800"/>
          </a:xfrm>
          <a:ln/>
        </p:spPr>
      </p:sp>
      <p:sp>
        <p:nvSpPr>
          <p:cNvPr id="69636"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4B270462-139C-4122-B358-5C28857269E1}" type="slidenum">
              <a:rPr lang="en-US" sz="1200" smtClean="0">
                <a:latin typeface="Times New Roman" pitchFamily="18" charset="0"/>
              </a:rPr>
              <a:pPr eaLnBrk="1" hangingPunct="1"/>
              <a:t>37</a:t>
            </a:fld>
            <a:endParaRPr lang="en-US" sz="1200" smtClean="0">
              <a:latin typeface="Times New Roman" pitchFamily="18" charset="0"/>
            </a:endParaRPr>
          </a:p>
        </p:txBody>
      </p:sp>
      <p:sp>
        <p:nvSpPr>
          <p:cNvPr id="70659" name="Rectangle 2"/>
          <p:cNvSpPr>
            <a:spLocks noGrp="1" noRot="1" noChangeAspect="1" noChangeArrowheads="1" noTextEdit="1"/>
          </p:cNvSpPr>
          <p:nvPr>
            <p:ph type="sldImg"/>
          </p:nvPr>
        </p:nvSpPr>
        <p:spPr>
          <a:xfrm>
            <a:off x="1179513" y="696913"/>
            <a:ext cx="4638675" cy="3479800"/>
          </a:xfrm>
          <a:ln/>
        </p:spPr>
      </p:sp>
      <p:sp>
        <p:nvSpPr>
          <p:cNvPr id="70660"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382DF208-FBBC-4806-B080-A02CD99D7873}" type="slidenum">
              <a:rPr lang="en-US" sz="1200" smtClean="0">
                <a:latin typeface="Times New Roman" pitchFamily="18" charset="0"/>
              </a:rPr>
              <a:pPr eaLnBrk="1" hangingPunct="1"/>
              <a:t>38</a:t>
            </a:fld>
            <a:endParaRPr lang="en-US" sz="1200" smtClean="0">
              <a:latin typeface="Times New Roman" pitchFamily="18" charset="0"/>
            </a:endParaRPr>
          </a:p>
        </p:txBody>
      </p:sp>
      <p:sp>
        <p:nvSpPr>
          <p:cNvPr id="71683" name="Rectangle 2"/>
          <p:cNvSpPr>
            <a:spLocks noGrp="1" noRot="1" noChangeAspect="1" noChangeArrowheads="1" noTextEdit="1"/>
          </p:cNvSpPr>
          <p:nvPr>
            <p:ph type="sldImg"/>
          </p:nvPr>
        </p:nvSpPr>
        <p:spPr>
          <a:xfrm>
            <a:off x="1179513" y="696913"/>
            <a:ext cx="4638675" cy="3479800"/>
          </a:xfrm>
          <a:ln/>
        </p:spPr>
      </p:sp>
      <p:sp>
        <p:nvSpPr>
          <p:cNvPr id="71684"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1DF8AC80-691A-40F1-A4D6-CD03AE67DAC2}" type="slidenum">
              <a:rPr lang="en-US" sz="1200" smtClean="0">
                <a:latin typeface="Times New Roman" pitchFamily="18" charset="0"/>
              </a:rPr>
              <a:pPr eaLnBrk="1" hangingPunct="1"/>
              <a:t>40</a:t>
            </a:fld>
            <a:endParaRPr lang="en-US" sz="1200" smtClean="0">
              <a:latin typeface="Times New Roman" pitchFamily="18" charset="0"/>
            </a:endParaRPr>
          </a:p>
        </p:txBody>
      </p:sp>
      <p:sp>
        <p:nvSpPr>
          <p:cNvPr id="66563" name="Rectangle 2"/>
          <p:cNvSpPr>
            <a:spLocks noGrp="1" noRot="1" noChangeAspect="1" noChangeArrowheads="1" noTextEdit="1"/>
          </p:cNvSpPr>
          <p:nvPr>
            <p:ph type="sldImg"/>
          </p:nvPr>
        </p:nvSpPr>
        <p:spPr>
          <a:xfrm>
            <a:off x="1179513" y="696913"/>
            <a:ext cx="4638675" cy="3479800"/>
          </a:xfrm>
          <a:ln/>
        </p:spPr>
      </p:sp>
      <p:sp>
        <p:nvSpPr>
          <p:cNvPr id="66564"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1DF8AC80-691A-40F1-A4D6-CD03AE67DAC2}" type="slidenum">
              <a:rPr lang="en-US" sz="1200" smtClean="0">
                <a:latin typeface="Times New Roman" pitchFamily="18" charset="0"/>
              </a:rPr>
              <a:pPr eaLnBrk="1" hangingPunct="1"/>
              <a:t>41</a:t>
            </a:fld>
            <a:endParaRPr lang="en-US" sz="1200" smtClean="0">
              <a:latin typeface="Times New Roman" pitchFamily="18" charset="0"/>
            </a:endParaRPr>
          </a:p>
        </p:txBody>
      </p:sp>
      <p:sp>
        <p:nvSpPr>
          <p:cNvPr id="66563" name="Rectangle 2"/>
          <p:cNvSpPr>
            <a:spLocks noGrp="1" noRot="1" noChangeAspect="1" noChangeArrowheads="1" noTextEdit="1"/>
          </p:cNvSpPr>
          <p:nvPr>
            <p:ph type="sldImg"/>
          </p:nvPr>
        </p:nvSpPr>
        <p:spPr>
          <a:xfrm>
            <a:off x="1179513" y="696913"/>
            <a:ext cx="4638675" cy="3479800"/>
          </a:xfrm>
          <a:ln/>
        </p:spPr>
      </p:sp>
      <p:sp>
        <p:nvSpPr>
          <p:cNvPr id="66564"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8376C8CA-957C-43AF-97C4-0592A480DD34}" type="slidenum">
              <a:rPr lang="en-US" sz="1200" smtClean="0">
                <a:latin typeface="Times New Roman" pitchFamily="18" charset="0"/>
              </a:rPr>
              <a:pPr eaLnBrk="1" hangingPunct="1"/>
              <a:t>5</a:t>
            </a:fld>
            <a:endParaRPr lang="en-US" sz="1200" smtClean="0">
              <a:latin typeface="Times New Roman" pitchFamily="18" charset="0"/>
            </a:endParaRPr>
          </a:p>
        </p:txBody>
      </p:sp>
      <p:sp>
        <p:nvSpPr>
          <p:cNvPr id="50179" name="Rectangle 2"/>
          <p:cNvSpPr>
            <a:spLocks noGrp="1" noRot="1" noChangeAspect="1" noChangeArrowheads="1" noTextEdit="1"/>
          </p:cNvSpPr>
          <p:nvPr>
            <p:ph type="sldImg"/>
          </p:nvPr>
        </p:nvSpPr>
        <p:spPr>
          <a:xfrm>
            <a:off x="1179513" y="696913"/>
            <a:ext cx="4638675" cy="3479800"/>
          </a:xfrm>
          <a:ln/>
        </p:spPr>
      </p:sp>
      <p:sp>
        <p:nvSpPr>
          <p:cNvPr id="50180"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0A5814DF-0C01-494A-9974-62BEECE52ACC}" type="slidenum">
              <a:rPr lang="en-US" sz="1200" smtClean="0">
                <a:latin typeface="Times New Roman" pitchFamily="18" charset="0"/>
              </a:rPr>
              <a:pPr eaLnBrk="1" hangingPunct="1"/>
              <a:t>6</a:t>
            </a:fld>
            <a:endParaRPr lang="en-US" sz="1200" smtClean="0">
              <a:latin typeface="Times New Roman" pitchFamily="18" charset="0"/>
            </a:endParaRPr>
          </a:p>
        </p:txBody>
      </p:sp>
      <p:sp>
        <p:nvSpPr>
          <p:cNvPr id="52227" name="Rectangle 2"/>
          <p:cNvSpPr>
            <a:spLocks noGrp="1" noRot="1" noChangeAspect="1" noChangeArrowheads="1" noTextEdit="1"/>
          </p:cNvSpPr>
          <p:nvPr>
            <p:ph type="sldImg"/>
          </p:nvPr>
        </p:nvSpPr>
        <p:spPr>
          <a:xfrm>
            <a:off x="1179513" y="696913"/>
            <a:ext cx="4638675" cy="3479800"/>
          </a:xfrm>
          <a:ln/>
        </p:spPr>
      </p:sp>
      <p:sp>
        <p:nvSpPr>
          <p:cNvPr id="52228"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9ECA79D4-7967-4955-A088-70BC4B406995}" type="slidenum">
              <a:rPr lang="en-US" sz="1200" smtClean="0">
                <a:latin typeface="Times New Roman" pitchFamily="18" charset="0"/>
              </a:rPr>
              <a:pPr eaLnBrk="1" hangingPunct="1"/>
              <a:t>8</a:t>
            </a:fld>
            <a:endParaRPr lang="en-US" sz="1200" smtClean="0">
              <a:latin typeface="Times New Roman" pitchFamily="18" charset="0"/>
            </a:endParaRPr>
          </a:p>
        </p:txBody>
      </p:sp>
      <p:sp>
        <p:nvSpPr>
          <p:cNvPr id="54275" name="Rectangle 2"/>
          <p:cNvSpPr>
            <a:spLocks noGrp="1" noRot="1" noChangeAspect="1" noChangeArrowheads="1" noTextEdit="1"/>
          </p:cNvSpPr>
          <p:nvPr>
            <p:ph type="sldImg"/>
          </p:nvPr>
        </p:nvSpPr>
        <p:spPr>
          <a:xfrm>
            <a:off x="1179513" y="696913"/>
            <a:ext cx="4638675" cy="3479800"/>
          </a:xfrm>
          <a:ln/>
        </p:spPr>
      </p:sp>
      <p:sp>
        <p:nvSpPr>
          <p:cNvPr id="54276"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B858D053-4B51-4898-A6F7-B6B1BFFCEFD5}" type="slidenum">
              <a:rPr lang="en-US" sz="1200" smtClean="0">
                <a:latin typeface="Times New Roman" pitchFamily="18" charset="0"/>
              </a:rPr>
              <a:pPr eaLnBrk="1" hangingPunct="1"/>
              <a:t>9</a:t>
            </a:fld>
            <a:endParaRPr lang="en-US" sz="1200" smtClean="0">
              <a:latin typeface="Times New Roman" pitchFamily="18" charset="0"/>
            </a:endParaRPr>
          </a:p>
        </p:txBody>
      </p:sp>
      <p:sp>
        <p:nvSpPr>
          <p:cNvPr id="55299" name="Rectangle 2"/>
          <p:cNvSpPr>
            <a:spLocks noGrp="1" noRot="1" noChangeAspect="1" noChangeArrowheads="1" noTextEdit="1"/>
          </p:cNvSpPr>
          <p:nvPr>
            <p:ph type="sldImg"/>
          </p:nvPr>
        </p:nvSpPr>
        <p:spPr>
          <a:xfrm>
            <a:off x="1179513" y="696913"/>
            <a:ext cx="4638675" cy="3479800"/>
          </a:xfrm>
          <a:ln/>
        </p:spPr>
      </p:sp>
      <p:sp>
        <p:nvSpPr>
          <p:cNvPr id="55300"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74EE9C45-795E-4BB7-89CA-DDA811DCF858}" type="slidenum">
              <a:rPr lang="en-US" sz="1200" smtClean="0">
                <a:latin typeface="Times New Roman" pitchFamily="18" charset="0"/>
              </a:rPr>
              <a:pPr eaLnBrk="1" hangingPunct="1"/>
              <a:t>11</a:t>
            </a:fld>
            <a:endParaRPr lang="en-US" sz="1200" smtClean="0">
              <a:latin typeface="Times New Roman" pitchFamily="18" charset="0"/>
            </a:endParaRPr>
          </a:p>
        </p:txBody>
      </p:sp>
      <p:sp>
        <p:nvSpPr>
          <p:cNvPr id="56323" name="Rectangle 2"/>
          <p:cNvSpPr>
            <a:spLocks noGrp="1" noRot="1" noChangeAspect="1" noChangeArrowheads="1" noTextEdit="1"/>
          </p:cNvSpPr>
          <p:nvPr>
            <p:ph type="sldImg"/>
          </p:nvPr>
        </p:nvSpPr>
        <p:spPr>
          <a:xfrm>
            <a:off x="1130300" y="682625"/>
            <a:ext cx="4678363" cy="3508375"/>
          </a:xfrm>
          <a:solidFill>
            <a:srgbClr val="FFFFFF"/>
          </a:solidFill>
          <a:ln/>
        </p:spPr>
      </p:sp>
      <p:sp>
        <p:nvSpPr>
          <p:cNvPr id="56324" name="Rectangle 3"/>
          <p:cNvSpPr>
            <a:spLocks noGrp="1" noChangeArrowheads="1"/>
          </p:cNvSpPr>
          <p:nvPr>
            <p:ph type="body" idx="1"/>
          </p:nvPr>
        </p:nvSpPr>
        <p:spPr>
          <a:xfrm>
            <a:off x="915988" y="4418013"/>
            <a:ext cx="5186362" cy="4192587"/>
          </a:xfrm>
          <a:solidFill>
            <a:srgbClr val="FFFFFF"/>
          </a:solidFill>
          <a:ln>
            <a:solidFill>
              <a:srgbClr val="000000"/>
            </a:solidFill>
            <a:miter lim="800000"/>
            <a:headEnd/>
            <a:tailEnd/>
          </a:ln>
        </p:spPr>
        <p:txBody>
          <a:bodyPr lIns="90748" tIns="45374" rIns="90748" bIns="45374"/>
          <a:lstStyle/>
          <a:p>
            <a:pPr eaLnBrk="1" hangingPunct="1"/>
            <a:r>
              <a:rPr lang="en-US" smtClean="0"/>
              <a:t>Salt and pepper and impulse noise can be due to transmission errors (e.g., from deep space probe), dead CCD pixels, specks on lens</a:t>
            </a:r>
          </a:p>
          <a:p>
            <a:pPr eaLnBrk="1" hangingPunct="1"/>
            <a:r>
              <a:rPr lang="en-US" smtClean="0"/>
              <a:t>We’re going to focus on Gaussian noise first.</a:t>
            </a:r>
          </a:p>
          <a:p>
            <a:pPr eaLnBrk="1" hangingPunct="1"/>
            <a:r>
              <a:rPr lang="en-US" smtClean="0"/>
              <a:t>If you had a sensor that was a little noisy and measuring the same thing over and over, how would you reduce the noise?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74EE9C45-795E-4BB7-89CA-DDA811DCF858}" type="slidenum">
              <a:rPr lang="en-US" sz="1200" smtClean="0">
                <a:latin typeface="Times New Roman" pitchFamily="18" charset="0"/>
              </a:rPr>
              <a:pPr eaLnBrk="1" hangingPunct="1"/>
              <a:t>12</a:t>
            </a:fld>
            <a:endParaRPr lang="en-US" sz="1200" smtClean="0">
              <a:latin typeface="Times New Roman" pitchFamily="18" charset="0"/>
            </a:endParaRPr>
          </a:p>
        </p:txBody>
      </p:sp>
      <p:sp>
        <p:nvSpPr>
          <p:cNvPr id="56323" name="Rectangle 2"/>
          <p:cNvSpPr>
            <a:spLocks noGrp="1" noRot="1" noChangeAspect="1" noChangeArrowheads="1" noTextEdit="1"/>
          </p:cNvSpPr>
          <p:nvPr>
            <p:ph type="sldImg"/>
          </p:nvPr>
        </p:nvSpPr>
        <p:spPr>
          <a:xfrm>
            <a:off x="1130300" y="682625"/>
            <a:ext cx="4678363" cy="3508375"/>
          </a:xfrm>
          <a:solidFill>
            <a:srgbClr val="FFFFFF"/>
          </a:solidFill>
          <a:ln/>
        </p:spPr>
      </p:sp>
      <p:sp>
        <p:nvSpPr>
          <p:cNvPr id="56324" name="Rectangle 3"/>
          <p:cNvSpPr>
            <a:spLocks noGrp="1" noChangeArrowheads="1"/>
          </p:cNvSpPr>
          <p:nvPr>
            <p:ph type="body" idx="1"/>
          </p:nvPr>
        </p:nvSpPr>
        <p:spPr>
          <a:xfrm>
            <a:off x="915988" y="4418013"/>
            <a:ext cx="5186362" cy="4192587"/>
          </a:xfrm>
          <a:solidFill>
            <a:srgbClr val="FFFFFF"/>
          </a:solidFill>
          <a:ln>
            <a:solidFill>
              <a:srgbClr val="000000"/>
            </a:solidFill>
            <a:miter lim="800000"/>
            <a:headEnd/>
            <a:tailEnd/>
          </a:ln>
        </p:spPr>
        <p:txBody>
          <a:bodyPr lIns="90748" tIns="45374" rIns="90748" bIns="45374"/>
          <a:lstStyle/>
          <a:p>
            <a:pPr eaLnBrk="1" hangingPunct="1"/>
            <a:r>
              <a:rPr lang="en-US" smtClean="0"/>
              <a:t>Salt and pepper and impulse noise can be due to transmission errors (e.g., from deep space probe), dead CCD pixels, specks on lens</a:t>
            </a:r>
          </a:p>
          <a:p>
            <a:pPr eaLnBrk="1" hangingPunct="1"/>
            <a:r>
              <a:rPr lang="en-US" smtClean="0"/>
              <a:t>We’re going to focus on Gaussian noise first.</a:t>
            </a:r>
          </a:p>
          <a:p>
            <a:pPr eaLnBrk="1" hangingPunct="1"/>
            <a:r>
              <a:rPr lang="en-US" smtClean="0"/>
              <a:t>If you had a sensor that was a little noisy and measuring the same thing over and over, how would you reduce the noise?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0275" eaLnBrk="0" hangingPunct="0">
              <a:defRPr sz="2400">
                <a:solidFill>
                  <a:schemeClr val="tx1"/>
                </a:solidFill>
                <a:latin typeface="Arial" charset="0"/>
              </a:defRPr>
            </a:lvl1pPr>
            <a:lvl2pPr marL="742950" indent="-285750" defTabSz="930275" eaLnBrk="0" hangingPunct="0">
              <a:defRPr sz="2400">
                <a:solidFill>
                  <a:schemeClr val="tx1"/>
                </a:solidFill>
                <a:latin typeface="Arial" charset="0"/>
              </a:defRPr>
            </a:lvl2pPr>
            <a:lvl3pPr marL="1143000" indent="-228600" defTabSz="930275" eaLnBrk="0" hangingPunct="0">
              <a:defRPr sz="2400">
                <a:solidFill>
                  <a:schemeClr val="tx1"/>
                </a:solidFill>
                <a:latin typeface="Arial" charset="0"/>
              </a:defRPr>
            </a:lvl3pPr>
            <a:lvl4pPr marL="1600200" indent="-228600" defTabSz="930275" eaLnBrk="0" hangingPunct="0">
              <a:defRPr sz="2400">
                <a:solidFill>
                  <a:schemeClr val="tx1"/>
                </a:solidFill>
                <a:latin typeface="Arial" charset="0"/>
              </a:defRPr>
            </a:lvl4pPr>
            <a:lvl5pPr marL="2057400" indent="-228600" defTabSz="930275" eaLnBrk="0" hangingPunct="0">
              <a:defRPr sz="2400">
                <a:solidFill>
                  <a:schemeClr val="tx1"/>
                </a:solidFill>
                <a:latin typeface="Arial" charset="0"/>
              </a:defRPr>
            </a:lvl5pPr>
            <a:lvl6pPr marL="2514600" indent="-228600" defTabSz="930275" eaLnBrk="0" fontAlgn="base" hangingPunct="0">
              <a:spcBef>
                <a:spcPct val="0"/>
              </a:spcBef>
              <a:spcAft>
                <a:spcPct val="0"/>
              </a:spcAft>
              <a:buClr>
                <a:schemeClr val="bg1"/>
              </a:buClr>
              <a:buChar char="•"/>
              <a:defRPr sz="2400">
                <a:solidFill>
                  <a:schemeClr val="tx1"/>
                </a:solidFill>
                <a:latin typeface="Arial" charset="0"/>
              </a:defRPr>
            </a:lvl6pPr>
            <a:lvl7pPr marL="2971800" indent="-228600" defTabSz="930275" eaLnBrk="0" fontAlgn="base" hangingPunct="0">
              <a:spcBef>
                <a:spcPct val="0"/>
              </a:spcBef>
              <a:spcAft>
                <a:spcPct val="0"/>
              </a:spcAft>
              <a:buClr>
                <a:schemeClr val="bg1"/>
              </a:buClr>
              <a:buChar char="•"/>
              <a:defRPr sz="2400">
                <a:solidFill>
                  <a:schemeClr val="tx1"/>
                </a:solidFill>
                <a:latin typeface="Arial" charset="0"/>
              </a:defRPr>
            </a:lvl7pPr>
            <a:lvl8pPr marL="3429000" indent="-228600" defTabSz="930275" eaLnBrk="0" fontAlgn="base" hangingPunct="0">
              <a:spcBef>
                <a:spcPct val="0"/>
              </a:spcBef>
              <a:spcAft>
                <a:spcPct val="0"/>
              </a:spcAft>
              <a:buClr>
                <a:schemeClr val="bg1"/>
              </a:buClr>
              <a:buChar char="•"/>
              <a:defRPr sz="2400">
                <a:solidFill>
                  <a:schemeClr val="tx1"/>
                </a:solidFill>
                <a:latin typeface="Arial" charset="0"/>
              </a:defRPr>
            </a:lvl8pPr>
            <a:lvl9pPr marL="3886200" indent="-228600" defTabSz="930275"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fld id="{74EE9C45-795E-4BB7-89CA-DDA811DCF858}" type="slidenum">
              <a:rPr lang="en-US" sz="1200" smtClean="0">
                <a:latin typeface="Times New Roman" pitchFamily="18" charset="0"/>
              </a:rPr>
              <a:pPr eaLnBrk="1" hangingPunct="1"/>
              <a:t>13</a:t>
            </a:fld>
            <a:endParaRPr lang="en-US" sz="1200" smtClean="0">
              <a:latin typeface="Times New Roman" pitchFamily="18" charset="0"/>
            </a:endParaRPr>
          </a:p>
        </p:txBody>
      </p:sp>
      <p:sp>
        <p:nvSpPr>
          <p:cNvPr id="56323" name="Rectangle 2"/>
          <p:cNvSpPr>
            <a:spLocks noGrp="1" noRot="1" noChangeAspect="1" noChangeArrowheads="1" noTextEdit="1"/>
          </p:cNvSpPr>
          <p:nvPr>
            <p:ph type="sldImg"/>
          </p:nvPr>
        </p:nvSpPr>
        <p:spPr>
          <a:xfrm>
            <a:off x="1130300" y="682625"/>
            <a:ext cx="4678363" cy="3508375"/>
          </a:xfrm>
          <a:solidFill>
            <a:srgbClr val="FFFFFF"/>
          </a:solidFill>
          <a:ln/>
        </p:spPr>
      </p:sp>
      <p:sp>
        <p:nvSpPr>
          <p:cNvPr id="56324" name="Rectangle 3"/>
          <p:cNvSpPr>
            <a:spLocks noGrp="1" noChangeArrowheads="1"/>
          </p:cNvSpPr>
          <p:nvPr>
            <p:ph type="body" idx="1"/>
          </p:nvPr>
        </p:nvSpPr>
        <p:spPr>
          <a:xfrm>
            <a:off x="915988" y="4418013"/>
            <a:ext cx="5186362" cy="4192587"/>
          </a:xfrm>
          <a:solidFill>
            <a:srgbClr val="FFFFFF"/>
          </a:solidFill>
          <a:ln>
            <a:solidFill>
              <a:srgbClr val="000000"/>
            </a:solidFill>
            <a:miter lim="800000"/>
            <a:headEnd/>
            <a:tailEnd/>
          </a:ln>
        </p:spPr>
        <p:txBody>
          <a:bodyPr lIns="90748" tIns="45374" rIns="90748" bIns="45374"/>
          <a:lstStyle/>
          <a:p>
            <a:pPr eaLnBrk="1" hangingPunct="1"/>
            <a:r>
              <a:rPr lang="en-US" smtClean="0"/>
              <a:t>Salt and pepper and impulse noise can be due to transmission errors (e.g., from deep space probe), dead CCD pixels, specks on lens</a:t>
            </a:r>
          </a:p>
          <a:p>
            <a:pPr eaLnBrk="1" hangingPunct="1"/>
            <a:r>
              <a:rPr lang="en-US" smtClean="0"/>
              <a:t>We’re going to focus on Gaussian noise first.</a:t>
            </a:r>
          </a:p>
          <a:p>
            <a:pPr eaLnBrk="1" hangingPunct="1"/>
            <a:r>
              <a:rPr lang="en-US" smtClean="0"/>
              <a:t>If you had a sensor that was a little noisy and measuring the same thing over and over, how would you reduce the noise?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3"/>
          <p:cNvGrpSpPr>
            <a:grpSpLocks/>
          </p:cNvGrpSpPr>
          <p:nvPr/>
        </p:nvGrpSpPr>
        <p:grpSpPr bwMode="auto">
          <a:xfrm>
            <a:off x="0" y="0"/>
            <a:ext cx="9144000" cy="6858000"/>
            <a:chOff x="0" y="0"/>
            <a:chExt cx="5760" cy="4320"/>
          </a:xfrm>
        </p:grpSpPr>
        <p:sp>
          <p:nvSpPr>
            <p:cNvPr id="5" name="Rectangle 4"/>
            <p:cNvSpPr>
              <a:spLocks noChangeArrowheads="1"/>
            </p:cNvSpPr>
            <p:nvPr/>
          </p:nvSpPr>
          <p:spPr bwMode="ltGray">
            <a:xfrm>
              <a:off x="2112" y="0"/>
              <a:ext cx="3648" cy="9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6" name="Group 5"/>
            <p:cNvGrpSpPr>
              <a:grpSpLocks/>
            </p:cNvGrpSpPr>
            <p:nvPr userDrawn="1"/>
          </p:nvGrpSpPr>
          <p:grpSpPr bwMode="auto">
            <a:xfrm>
              <a:off x="0" y="0"/>
              <a:ext cx="5760" cy="4320"/>
              <a:chOff x="0" y="0"/>
              <a:chExt cx="5760" cy="4320"/>
            </a:xfrm>
          </p:grpSpPr>
          <p:sp>
            <p:nvSpPr>
              <p:cNvPr id="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7" name="Line 57"/>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59" name="Group 58"/>
          <p:cNvGrpSpPr>
            <a:grpSpLocks/>
          </p:cNvGrpSpPr>
          <p:nvPr/>
        </p:nvGrpSpPr>
        <p:grpSpPr bwMode="auto">
          <a:xfrm>
            <a:off x="4763" y="887413"/>
            <a:ext cx="6654800" cy="2851150"/>
            <a:chOff x="3" y="559"/>
            <a:chExt cx="4192" cy="1796"/>
          </a:xfrm>
        </p:grpSpPr>
        <p:sp>
          <p:nvSpPr>
            <p:cNvPr id="60" name="Line 59"/>
            <p:cNvSpPr>
              <a:spLocks noChangeShapeType="1"/>
            </p:cNvSpPr>
            <p:nvPr/>
          </p:nvSpPr>
          <p:spPr bwMode="ltGray">
            <a:xfrm>
              <a:off x="506" y="559"/>
              <a:ext cx="0" cy="17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1"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3" name="Arc 62"/>
            <p:cNvSpPr>
              <a:spLocks/>
            </p:cNvSpPr>
            <p:nvPr/>
          </p:nvSpPr>
          <p:spPr bwMode="ltGray">
            <a:xfrm rot="16200000" flipH="1">
              <a:off x="426" y="860"/>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64" name="Group 72"/>
          <p:cNvGrpSpPr>
            <a:grpSpLocks/>
          </p:cNvGrpSpPr>
          <p:nvPr/>
        </p:nvGrpSpPr>
        <p:grpSpPr bwMode="auto">
          <a:xfrm>
            <a:off x="2349500" y="3098800"/>
            <a:ext cx="6045200" cy="2876550"/>
            <a:chOff x="1480" y="1952"/>
            <a:chExt cx="3808" cy="1812"/>
          </a:xfrm>
        </p:grpSpPr>
        <p:sp>
          <p:nvSpPr>
            <p:cNvPr id="65"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6"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7" name="Arc 66"/>
            <p:cNvSpPr>
              <a:spLocks/>
            </p:cNvSpPr>
            <p:nvPr/>
          </p:nvSpPr>
          <p:spPr bwMode="ltGray">
            <a:xfrm rot="5400000">
              <a:off x="5097" y="3362"/>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23619" name="Rectangle 67"/>
          <p:cNvSpPr>
            <a:spLocks noGrp="1" noChangeArrowheads="1"/>
          </p:cNvSpPr>
          <p:nvPr>
            <p:ph type="ctrTitle"/>
          </p:nvPr>
        </p:nvSpPr>
        <p:spPr>
          <a:xfrm>
            <a:off x="914400" y="2286000"/>
            <a:ext cx="7848600" cy="609600"/>
          </a:xfrm>
        </p:spPr>
        <p:txBody>
          <a:bodyPr/>
          <a:lstStyle>
            <a:lvl1pPr>
              <a:defRPr/>
            </a:lvl1pPr>
          </a:lstStyle>
          <a:p>
            <a:pPr lvl="0"/>
            <a:r>
              <a:rPr lang="en-US" noProof="0" smtClean="0"/>
              <a:t>Click to edit Master title style</a:t>
            </a:r>
          </a:p>
        </p:txBody>
      </p:sp>
      <p:sp>
        <p:nvSpPr>
          <p:cNvPr id="23620" name="Rectangle 68" descr="Rectangle: Click to edit Master text styles&#10;Second level&#10;Third level&#10;Fourth level&#10;Fifth level"/>
          <p:cNvSpPr>
            <a:spLocks noGrp="1" noChangeArrowheads="1"/>
          </p:cNvSpPr>
          <p:nvPr>
            <p:ph type="subTitle" idx="1"/>
          </p:nvPr>
        </p:nvSpPr>
        <p:spPr>
          <a:xfrm>
            <a:off x="1828800" y="3276600"/>
            <a:ext cx="6324600" cy="500063"/>
          </a:xfrm>
        </p:spPr>
        <p:txBody>
          <a:bodyPr/>
          <a:lstStyle>
            <a:lvl1pPr marL="0" indent="0">
              <a:buFontTx/>
              <a:buNone/>
              <a:defRPr/>
            </a:lvl1pPr>
          </a:lstStyle>
          <a:p>
            <a:pPr lvl="0"/>
            <a:r>
              <a:rPr lang="en-US" noProof="0" smtClean="0"/>
              <a:t>Click to edit Master subtitle style</a:t>
            </a:r>
          </a:p>
        </p:txBody>
      </p:sp>
      <p:sp>
        <p:nvSpPr>
          <p:cNvPr id="68" name="Rectangle 69"/>
          <p:cNvSpPr>
            <a:spLocks noGrp="1" noChangeArrowheads="1"/>
          </p:cNvSpPr>
          <p:nvPr>
            <p:ph type="dt" sz="quarter" idx="10"/>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buClrTx/>
              <a:buFontTx/>
              <a:buNone/>
              <a:defRPr sz="1400">
                <a:latin typeface="Tahoma" pitchFamily="34" charset="0"/>
              </a:defRPr>
            </a:lvl1pPr>
          </a:lstStyle>
          <a:p>
            <a:pPr>
              <a:defRPr/>
            </a:pPr>
            <a:endParaRPr lang="en-US"/>
          </a:p>
        </p:txBody>
      </p:sp>
      <p:sp>
        <p:nvSpPr>
          <p:cNvPr id="69" name="Rectangle 70"/>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buClrTx/>
              <a:buFontTx/>
              <a:buNone/>
              <a:defRPr sz="1400">
                <a:latin typeface="Tahoma" pitchFamily="34" charset="0"/>
              </a:defRPr>
            </a:lvl1pPr>
          </a:lstStyle>
          <a:p>
            <a:pPr>
              <a:defRPr/>
            </a:pPr>
            <a:endParaRPr lang="en-US"/>
          </a:p>
        </p:txBody>
      </p:sp>
      <p:sp>
        <p:nvSpPr>
          <p:cNvPr id="70" name="Rectangle 71"/>
          <p:cNvSpPr>
            <a:spLocks noGrp="1" noChangeArrowheads="1"/>
          </p:cNvSpPr>
          <p:nvPr>
            <p:ph type="sldNum" sz="quarter" idx="12"/>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buClrTx/>
              <a:buFontTx/>
              <a:buNone/>
              <a:defRPr sz="1400">
                <a:latin typeface="Tahoma" pitchFamily="34" charset="0"/>
              </a:defRPr>
            </a:lvl1pPr>
          </a:lstStyle>
          <a:p>
            <a:pPr>
              <a:defRPr/>
            </a:pPr>
            <a:fld id="{28665ED8-4041-4416-9CD4-79038DC13FF5}" type="slidenum">
              <a:rPr lang="en-US"/>
              <a:pPr>
                <a:defRPr/>
              </a:pPr>
              <a:t>‹Nº›</a:t>
            </a:fld>
            <a:endParaRPr lang="en-US"/>
          </a:p>
        </p:txBody>
      </p:sp>
    </p:spTree>
    <p:extLst>
      <p:ext uri="{BB962C8B-B14F-4D97-AF65-F5344CB8AC3E}">
        <p14:creationId xmlns:p14="http://schemas.microsoft.com/office/powerpoint/2010/main" val="1634572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8936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67500" y="228600"/>
            <a:ext cx="2095500" cy="63246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81000" y="228600"/>
            <a:ext cx="6134100" cy="6324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875924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533400" y="228600"/>
            <a:ext cx="8077200" cy="6096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81000" y="914400"/>
            <a:ext cx="4114800" cy="5638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914400"/>
            <a:ext cx="41148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810000"/>
            <a:ext cx="41148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90576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22923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976576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81000" y="914400"/>
            <a:ext cx="41148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914400"/>
            <a:ext cx="41148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180568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91037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076217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78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28493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53827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58"/>
          <p:cNvSpPr>
            <a:spLocks noChangeShapeType="1"/>
          </p:cNvSpPr>
          <p:nvPr/>
        </p:nvSpPr>
        <p:spPr bwMode="ltGray">
          <a:xfrm>
            <a:off x="8839200" y="0"/>
            <a:ext cx="0" cy="236220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1027" name="Group 59"/>
          <p:cNvGrpSpPr>
            <a:grpSpLocks/>
          </p:cNvGrpSpPr>
          <p:nvPr/>
        </p:nvGrpSpPr>
        <p:grpSpPr bwMode="auto">
          <a:xfrm>
            <a:off x="152400" y="762000"/>
            <a:ext cx="1784350" cy="2324100"/>
            <a:chOff x="96" y="916"/>
            <a:chExt cx="2208" cy="2876"/>
          </a:xfrm>
        </p:grpSpPr>
        <p:sp>
          <p:nvSpPr>
            <p:cNvPr id="1033" name="Line 60"/>
            <p:cNvSpPr>
              <a:spLocks noChangeShapeType="1"/>
            </p:cNvSpPr>
            <p:nvPr/>
          </p:nvSpPr>
          <p:spPr bwMode="ltGray">
            <a:xfrm flipH="1">
              <a:off x="96" y="1037"/>
              <a:ext cx="22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4" name="Line 61"/>
            <p:cNvSpPr>
              <a:spLocks noChangeShapeType="1"/>
            </p:cNvSpPr>
            <p:nvPr/>
          </p:nvSpPr>
          <p:spPr bwMode="ltGray">
            <a:xfrm>
              <a:off x="336" y="920"/>
              <a:ext cx="0" cy="287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 name="Arc 62"/>
            <p:cNvSpPr>
              <a:spLocks/>
            </p:cNvSpPr>
            <p:nvPr/>
          </p:nvSpPr>
          <p:spPr bwMode="ltGray">
            <a:xfrm flipH="1">
              <a:off x="217" y="916"/>
              <a:ext cx="239" cy="239"/>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028" name="Rectangle 63"/>
          <p:cNvSpPr>
            <a:spLocks noGrp="1" noChangeArrowheads="1"/>
          </p:cNvSpPr>
          <p:nvPr>
            <p:ph type="title"/>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64" descr="Rectangle: Click to edit Master text styles&#10;Second level&#10;Third level&#10;Fourth level&#10;Fifth level"/>
          <p:cNvSpPr>
            <a:spLocks noGrp="1" noChangeArrowheads="1"/>
          </p:cNvSpPr>
          <p:nvPr>
            <p:ph type="body" idx="1"/>
          </p:nvPr>
        </p:nvSpPr>
        <p:spPr bwMode="auto">
          <a:xfrm>
            <a:off x="381000" y="914400"/>
            <a:ext cx="8382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Line 76"/>
          <p:cNvSpPr>
            <a:spLocks noChangeShapeType="1"/>
          </p:cNvSpPr>
          <p:nvPr/>
        </p:nvSpPr>
        <p:spPr bwMode="ltGray">
          <a:xfrm flipV="1">
            <a:off x="8067675" y="6594475"/>
            <a:ext cx="9144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1" name="Line 77"/>
          <p:cNvSpPr>
            <a:spLocks noChangeShapeType="1"/>
          </p:cNvSpPr>
          <p:nvPr/>
        </p:nvSpPr>
        <p:spPr bwMode="ltGray">
          <a:xfrm flipH="1" flipV="1">
            <a:off x="8788400" y="6235700"/>
            <a:ext cx="0" cy="454025"/>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2" name="Arc 78"/>
          <p:cNvSpPr>
            <a:spLocks/>
          </p:cNvSpPr>
          <p:nvPr/>
        </p:nvSpPr>
        <p:spPr bwMode="ltGray">
          <a:xfrm flipV="1">
            <a:off x="8728075" y="6538913"/>
            <a:ext cx="115888" cy="117475"/>
          </a:xfrm>
          <a:custGeom>
            <a:avLst/>
            <a:gdLst>
              <a:gd name="T0" fmla="*/ 0 w 43200"/>
              <a:gd name="T1" fmla="*/ 1183331 h 43180"/>
              <a:gd name="T2" fmla="*/ 1167126 w 43200"/>
              <a:gd name="T3" fmla="*/ 2365560 h 43180"/>
              <a:gd name="T4" fmla="*/ 1118593 w 43200"/>
              <a:gd name="T5" fmla="*/ 1183331 h 43180"/>
              <a:gd name="T6" fmla="*/ 0 60000 65536"/>
              <a:gd name="T7" fmla="*/ 0 60000 65536"/>
              <a:gd name="T8" fmla="*/ 0 60000 65536"/>
            </a:gdLst>
            <a:ahLst/>
            <a:cxnLst>
              <a:cxn ang="T6">
                <a:pos x="T0" y="T1"/>
              </a:cxn>
              <a:cxn ang="T7">
                <a:pos x="T2" y="T3"/>
              </a:cxn>
              <a:cxn ang="T8">
                <a:pos x="T4" y="T5"/>
              </a:cxn>
            </a:cxnLst>
            <a:rect l="0" t="0" r="r" b="b"/>
            <a:pathLst>
              <a:path w="43200" h="43180" fill="none" extrusionOk="0">
                <a:moveTo>
                  <a:pt x="0" y="21600"/>
                </a:moveTo>
                <a:cubicBezTo>
                  <a:pt x="0" y="9670"/>
                  <a:pt x="9670" y="0"/>
                  <a:pt x="21600" y="0"/>
                </a:cubicBezTo>
                <a:cubicBezTo>
                  <a:pt x="33529" y="0"/>
                  <a:pt x="43200" y="9670"/>
                  <a:pt x="43200" y="21600"/>
                </a:cubicBezTo>
                <a:cubicBezTo>
                  <a:pt x="43200" y="33164"/>
                  <a:pt x="34091" y="42677"/>
                  <a:pt x="22536" y="43179"/>
                </a:cubicBezTo>
              </a:path>
              <a:path w="43200" h="43180" stroke="0" extrusionOk="0">
                <a:moveTo>
                  <a:pt x="0" y="21600"/>
                </a:moveTo>
                <a:cubicBezTo>
                  <a:pt x="0" y="9670"/>
                  <a:pt x="9670" y="0"/>
                  <a:pt x="21600" y="0"/>
                </a:cubicBezTo>
                <a:cubicBezTo>
                  <a:pt x="33529" y="0"/>
                  <a:pt x="43200" y="9670"/>
                  <a:pt x="43200" y="21600"/>
                </a:cubicBezTo>
                <a:cubicBezTo>
                  <a:pt x="43200" y="33164"/>
                  <a:pt x="34091" y="42677"/>
                  <a:pt x="22536" y="43179"/>
                </a:cubicBezTo>
                <a:lnTo>
                  <a:pt x="21600" y="21600"/>
                </a:lnTo>
                <a:lnTo>
                  <a:pt x="0"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Tree>
  </p:cSld>
  <p:clrMap bg1="lt1" tx1="dk1" bg2="lt2" tx2="dk2" accent1="accent1" accent2="accent2" accent3="accent3" accent4="accent4" accent5="accent5" accent6="accent6" hlink="hlink" folHlink="folHlink"/>
  <p:sldLayoutIdLst>
    <p:sldLayoutId id="214748371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eaLnBrk="0" fontAlgn="base" hangingPunct="0">
        <a:spcBef>
          <a:spcPct val="0"/>
        </a:spcBef>
        <a:spcAft>
          <a:spcPct val="0"/>
        </a:spcAft>
        <a:defRPr sz="3600" b="1">
          <a:solidFill>
            <a:srgbClr val="000000"/>
          </a:solidFill>
          <a:latin typeface="+mj-lt"/>
          <a:ea typeface="+mj-ea"/>
          <a:cs typeface="+mj-cs"/>
        </a:defRPr>
      </a:lvl1pPr>
      <a:lvl2pPr algn="l" rtl="0" eaLnBrk="0" fontAlgn="base" hangingPunct="0">
        <a:spcBef>
          <a:spcPct val="0"/>
        </a:spcBef>
        <a:spcAft>
          <a:spcPct val="0"/>
        </a:spcAft>
        <a:defRPr sz="3600" b="1">
          <a:solidFill>
            <a:srgbClr val="000000"/>
          </a:solidFill>
          <a:latin typeface="Times New Roman" pitchFamily="18" charset="0"/>
        </a:defRPr>
      </a:lvl2pPr>
      <a:lvl3pPr algn="l" rtl="0" eaLnBrk="0" fontAlgn="base" hangingPunct="0">
        <a:spcBef>
          <a:spcPct val="0"/>
        </a:spcBef>
        <a:spcAft>
          <a:spcPct val="0"/>
        </a:spcAft>
        <a:defRPr sz="3600" b="1">
          <a:solidFill>
            <a:srgbClr val="000000"/>
          </a:solidFill>
          <a:latin typeface="Times New Roman" pitchFamily="18" charset="0"/>
        </a:defRPr>
      </a:lvl3pPr>
      <a:lvl4pPr algn="l" rtl="0" eaLnBrk="0" fontAlgn="base" hangingPunct="0">
        <a:spcBef>
          <a:spcPct val="0"/>
        </a:spcBef>
        <a:spcAft>
          <a:spcPct val="0"/>
        </a:spcAft>
        <a:defRPr sz="3600" b="1">
          <a:solidFill>
            <a:srgbClr val="000000"/>
          </a:solidFill>
          <a:latin typeface="Times New Roman" pitchFamily="18" charset="0"/>
        </a:defRPr>
      </a:lvl4pPr>
      <a:lvl5pPr algn="l" rtl="0" eaLnBrk="0" fontAlgn="base" hangingPunct="0">
        <a:spcBef>
          <a:spcPct val="0"/>
        </a:spcBef>
        <a:spcAft>
          <a:spcPct val="0"/>
        </a:spcAft>
        <a:defRPr sz="3600" b="1">
          <a:solidFill>
            <a:srgbClr val="000000"/>
          </a:solidFill>
          <a:latin typeface="Times New Roman" pitchFamily="18" charset="0"/>
        </a:defRPr>
      </a:lvl5pPr>
      <a:lvl6pPr marL="457200" algn="l" rtl="0" fontAlgn="base">
        <a:spcBef>
          <a:spcPct val="0"/>
        </a:spcBef>
        <a:spcAft>
          <a:spcPct val="0"/>
        </a:spcAft>
        <a:defRPr sz="3600" b="1">
          <a:solidFill>
            <a:srgbClr val="000000"/>
          </a:solidFill>
          <a:latin typeface="Times New Roman" pitchFamily="18" charset="0"/>
        </a:defRPr>
      </a:lvl6pPr>
      <a:lvl7pPr marL="914400" algn="l" rtl="0" fontAlgn="base">
        <a:spcBef>
          <a:spcPct val="0"/>
        </a:spcBef>
        <a:spcAft>
          <a:spcPct val="0"/>
        </a:spcAft>
        <a:defRPr sz="3600" b="1">
          <a:solidFill>
            <a:srgbClr val="000000"/>
          </a:solidFill>
          <a:latin typeface="Times New Roman" pitchFamily="18" charset="0"/>
        </a:defRPr>
      </a:lvl7pPr>
      <a:lvl8pPr marL="1371600" algn="l" rtl="0" fontAlgn="base">
        <a:spcBef>
          <a:spcPct val="0"/>
        </a:spcBef>
        <a:spcAft>
          <a:spcPct val="0"/>
        </a:spcAft>
        <a:defRPr sz="3600" b="1">
          <a:solidFill>
            <a:srgbClr val="000000"/>
          </a:solidFill>
          <a:latin typeface="Times New Roman" pitchFamily="18" charset="0"/>
        </a:defRPr>
      </a:lvl8pPr>
      <a:lvl9pPr marL="1828800" algn="l" rtl="0" fontAlgn="base">
        <a:spcBef>
          <a:spcPct val="0"/>
        </a:spcBef>
        <a:spcAft>
          <a:spcPct val="0"/>
        </a:spcAft>
        <a:defRPr sz="3600" b="1">
          <a:solidFill>
            <a:srgbClr val="000000"/>
          </a:solidFill>
          <a:latin typeface="Times New Roman" pitchFamily="18" charset="0"/>
        </a:defRPr>
      </a:lvl9pPr>
    </p:titleStyle>
    <p:bodyStyle>
      <a:lvl1pPr marL="228600" indent="-228600" algn="l" rtl="0" eaLnBrk="0" fontAlgn="base" hangingPunct="0">
        <a:spcBef>
          <a:spcPct val="50000"/>
        </a:spcBef>
        <a:spcAft>
          <a:spcPct val="0"/>
        </a:spcAft>
        <a:buClr>
          <a:srgbClr val="000000"/>
        </a:buClr>
        <a:buChar char="•"/>
        <a:defRPr sz="2800">
          <a:solidFill>
            <a:srgbClr val="000000"/>
          </a:solidFill>
          <a:latin typeface="+mn-lt"/>
          <a:ea typeface="+mn-ea"/>
          <a:cs typeface="+mn-cs"/>
        </a:defRPr>
      </a:lvl1pPr>
      <a:lvl2pPr marL="571500" indent="-228600" algn="l" rtl="0" eaLnBrk="0" fontAlgn="base" hangingPunct="0">
        <a:spcBef>
          <a:spcPct val="25000"/>
        </a:spcBef>
        <a:spcAft>
          <a:spcPct val="0"/>
        </a:spcAft>
        <a:buClr>
          <a:srgbClr val="00008C"/>
        </a:buClr>
        <a:buSzPct val="75000"/>
        <a:buFont typeface="Wingdings" pitchFamily="2" charset="2"/>
        <a:buChar char="§"/>
        <a:defRPr sz="2400">
          <a:solidFill>
            <a:srgbClr val="00008C"/>
          </a:solidFill>
          <a:latin typeface="+mn-lt"/>
        </a:defRPr>
      </a:lvl2pPr>
      <a:lvl3pPr marL="914400" indent="-228600" algn="l" rtl="0" eaLnBrk="0" fontAlgn="base" hangingPunct="0">
        <a:spcBef>
          <a:spcPct val="25000"/>
        </a:spcBef>
        <a:spcAft>
          <a:spcPct val="0"/>
        </a:spcAft>
        <a:buClr>
          <a:srgbClr val="783C00"/>
        </a:buClr>
        <a:buSzPct val="125000"/>
        <a:buFont typeface="Times New Roman" pitchFamily="18" charset="0"/>
        <a:buChar char="-"/>
        <a:defRPr sz="2000">
          <a:solidFill>
            <a:srgbClr val="783C00"/>
          </a:solidFill>
          <a:latin typeface="+mn-lt"/>
        </a:defRPr>
      </a:lvl3pPr>
      <a:lvl4pPr marL="1257300" indent="-228600" algn="l" rtl="0" eaLnBrk="0" fontAlgn="base" hangingPunct="0">
        <a:spcBef>
          <a:spcPct val="20000"/>
        </a:spcBef>
        <a:spcAft>
          <a:spcPct val="0"/>
        </a:spcAft>
        <a:buClr>
          <a:srgbClr val="783C00"/>
        </a:buClr>
        <a:buSzPct val="50000"/>
        <a:defRPr>
          <a:solidFill>
            <a:schemeClr val="tx1"/>
          </a:solidFill>
          <a:latin typeface="+mn-lt"/>
        </a:defRPr>
      </a:lvl4pPr>
      <a:lvl5pPr marL="1546225" indent="-174625" algn="l" rtl="0" eaLnBrk="0" fontAlgn="base" hangingPunct="0">
        <a:spcBef>
          <a:spcPct val="20000"/>
        </a:spcBef>
        <a:spcAft>
          <a:spcPct val="0"/>
        </a:spcAft>
        <a:buClr>
          <a:schemeClr val="hlink"/>
        </a:buClr>
        <a:buSzPct val="60000"/>
        <a:buFont typeface="Wingdings" pitchFamily="2" charset="2"/>
        <a:defRPr sz="2000">
          <a:solidFill>
            <a:schemeClr val="tx1"/>
          </a:solidFill>
          <a:latin typeface="+mn-lt"/>
        </a:defRPr>
      </a:lvl5pPr>
      <a:lvl6pPr marL="20034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6pPr>
      <a:lvl7pPr marL="24606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7pPr>
      <a:lvl8pPr marL="29178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8pPr>
      <a:lvl9pPr marL="33750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7.tif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tiff"/><Relationship Id="rId5" Type="http://schemas.openxmlformats.org/officeDocument/2006/relationships/image" Target="../media/image5.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8.png"/><Relationship Id="rId5" Type="http://schemas.openxmlformats.org/officeDocument/2006/relationships/image" Target="../media/image5.w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wmf"/><Relationship Id="rId5" Type="http://schemas.openxmlformats.org/officeDocument/2006/relationships/oleObject" Target="../embeddings/oleObject7.bin"/><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wmf"/><Relationship Id="rId5" Type="http://schemas.openxmlformats.org/officeDocument/2006/relationships/oleObject" Target="../embeddings/oleObject8.bin"/><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0.bin"/><Relationship Id="rId5" Type="http://schemas.openxmlformats.org/officeDocument/2006/relationships/image" Target="../media/image5.w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5.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2.png"/><Relationship Id="rId5" Type="http://schemas.openxmlformats.org/officeDocument/2006/relationships/image" Target="../media/image5.w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5.png"/><Relationship Id="rId5" Type="http://schemas.openxmlformats.org/officeDocument/2006/relationships/image" Target="../media/image5.wmf"/><Relationship Id="rId4"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vmlDrawing" Target="../drawings/vmlDrawing12.vml"/><Relationship Id="rId6" Type="http://schemas.openxmlformats.org/officeDocument/2006/relationships/image" Target="../media/image16.png"/><Relationship Id="rId11" Type="http://schemas.openxmlformats.org/officeDocument/2006/relationships/image" Target="../media/image18.wmf"/><Relationship Id="rId5" Type="http://schemas.openxmlformats.org/officeDocument/2006/relationships/oleObject" Target="../embeddings/oleObject13.bin"/><Relationship Id="rId10" Type="http://schemas.openxmlformats.org/officeDocument/2006/relationships/oleObject" Target="../embeddings/oleObject15.bin"/><Relationship Id="rId4" Type="http://schemas.openxmlformats.org/officeDocument/2006/relationships/notesSlide" Target="../notesSlides/notesSlide17.xml"/><Relationship Id="rId9" Type="http://schemas.openxmlformats.org/officeDocument/2006/relationships/image" Target="../media/image17.wmf"/></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31.tif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4.tif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5.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latin typeface="Arial" charset="0"/>
              </a:rPr>
              <a:t>6. </a:t>
            </a:r>
            <a:r>
              <a:rPr lang="en-US" dirty="0" err="1" smtClean="0">
                <a:latin typeface="Arial" charset="0"/>
              </a:rPr>
              <a:t>Filtrado</a:t>
            </a:r>
            <a:r>
              <a:rPr lang="en-US" dirty="0" smtClean="0">
                <a:latin typeface="Arial" charset="0"/>
              </a:rPr>
              <a:t>.</a:t>
            </a:r>
          </a:p>
        </p:txBody>
      </p:sp>
      <p:sp>
        <p:nvSpPr>
          <p:cNvPr id="3076" name="Line 4"/>
          <p:cNvSpPr>
            <a:spLocks noChangeShapeType="1"/>
          </p:cNvSpPr>
          <p:nvPr/>
        </p:nvSpPr>
        <p:spPr bwMode="auto">
          <a:xfrm>
            <a:off x="8382000" y="5029200"/>
            <a:ext cx="1524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3080" name="Picture 8" descr="C:\Users\Eusebio\Pictures\Logos\UVa_logo_escudo_gri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194" y="5643882"/>
            <a:ext cx="914679" cy="10905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descr="Rectangle: Click to edit Master text styles&#10;Second level&#10;Third level&#10;Fourth level&#10;Fifth level"/>
          <p:cNvSpPr txBox="1">
            <a:spLocks noChangeArrowheads="1"/>
          </p:cNvSpPr>
          <p:nvPr/>
        </p:nvSpPr>
        <p:spPr bwMode="auto">
          <a:xfrm>
            <a:off x="3281785" y="5964764"/>
            <a:ext cx="3567065" cy="60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50000"/>
              </a:spcBef>
              <a:spcAft>
                <a:spcPct val="0"/>
              </a:spcAft>
              <a:buClr>
                <a:srgbClr val="000000"/>
              </a:buClr>
              <a:buFontTx/>
              <a:buNone/>
              <a:defRPr sz="2800">
                <a:solidFill>
                  <a:srgbClr val="000000"/>
                </a:solidFill>
                <a:latin typeface="+mn-lt"/>
                <a:ea typeface="+mn-ea"/>
                <a:cs typeface="+mn-cs"/>
              </a:defRPr>
            </a:lvl1pPr>
            <a:lvl2pPr marL="571500" indent="-228600" algn="l" rtl="0" eaLnBrk="0" fontAlgn="base" hangingPunct="0">
              <a:spcBef>
                <a:spcPct val="25000"/>
              </a:spcBef>
              <a:spcAft>
                <a:spcPct val="0"/>
              </a:spcAft>
              <a:buClr>
                <a:srgbClr val="00008C"/>
              </a:buClr>
              <a:buSzPct val="75000"/>
              <a:buFont typeface="Wingdings" pitchFamily="2" charset="2"/>
              <a:buChar char="§"/>
              <a:defRPr sz="2400">
                <a:solidFill>
                  <a:srgbClr val="00008C"/>
                </a:solidFill>
                <a:latin typeface="+mn-lt"/>
              </a:defRPr>
            </a:lvl2pPr>
            <a:lvl3pPr marL="914400" indent="-228600" algn="l" rtl="0" eaLnBrk="0" fontAlgn="base" hangingPunct="0">
              <a:spcBef>
                <a:spcPct val="25000"/>
              </a:spcBef>
              <a:spcAft>
                <a:spcPct val="0"/>
              </a:spcAft>
              <a:buClr>
                <a:srgbClr val="783C00"/>
              </a:buClr>
              <a:buSzPct val="125000"/>
              <a:buFont typeface="Times New Roman" pitchFamily="18" charset="0"/>
              <a:buChar char="-"/>
              <a:defRPr sz="2000">
                <a:solidFill>
                  <a:srgbClr val="783C00"/>
                </a:solidFill>
                <a:latin typeface="+mn-lt"/>
              </a:defRPr>
            </a:lvl3pPr>
            <a:lvl4pPr marL="1257300" indent="-228600" algn="l" rtl="0" eaLnBrk="0" fontAlgn="base" hangingPunct="0">
              <a:spcBef>
                <a:spcPct val="20000"/>
              </a:spcBef>
              <a:spcAft>
                <a:spcPct val="0"/>
              </a:spcAft>
              <a:buClr>
                <a:srgbClr val="783C00"/>
              </a:buClr>
              <a:buSzPct val="50000"/>
              <a:defRPr>
                <a:solidFill>
                  <a:schemeClr val="tx1"/>
                </a:solidFill>
                <a:latin typeface="+mn-lt"/>
              </a:defRPr>
            </a:lvl4pPr>
            <a:lvl5pPr marL="1546225" indent="-174625" algn="l" rtl="0" eaLnBrk="0" fontAlgn="base" hangingPunct="0">
              <a:spcBef>
                <a:spcPct val="20000"/>
              </a:spcBef>
              <a:spcAft>
                <a:spcPct val="0"/>
              </a:spcAft>
              <a:buClr>
                <a:schemeClr val="hlink"/>
              </a:buClr>
              <a:buSzPct val="60000"/>
              <a:buFont typeface="Wingdings" pitchFamily="2" charset="2"/>
              <a:defRPr sz="2000">
                <a:solidFill>
                  <a:schemeClr val="tx1"/>
                </a:solidFill>
                <a:latin typeface="+mn-lt"/>
              </a:defRPr>
            </a:lvl5pPr>
            <a:lvl6pPr marL="20034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6pPr>
            <a:lvl7pPr marL="24606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7pPr>
            <a:lvl8pPr marL="29178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8pPr>
            <a:lvl9pPr marL="33750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9pPr>
          </a:lstStyle>
          <a:p>
            <a:pPr algn="r" eaLnBrk="1" hangingPunct="1"/>
            <a:r>
              <a:rPr lang="en-US" sz="2000" b="1" dirty="0" smtClean="0">
                <a:solidFill>
                  <a:schemeClr val="bg1">
                    <a:lumMod val="65000"/>
                  </a:schemeClr>
                </a:solidFill>
                <a:latin typeface="Arial" charset="0"/>
              </a:rPr>
              <a:t>Universidad de Valladolid</a:t>
            </a:r>
          </a:p>
          <a:p>
            <a:pPr algn="r" eaLnBrk="1" hangingPunct="1"/>
            <a:endParaRPr lang="en-US" sz="2000" b="1" dirty="0" smtClean="0">
              <a:solidFill>
                <a:schemeClr val="bg1">
                  <a:lumMod val="65000"/>
                </a:schemeClr>
              </a:solidFill>
              <a:latin typeface="Arial" charset="0"/>
            </a:endParaRPr>
          </a:p>
        </p:txBody>
      </p:sp>
    </p:spTree>
    <p:extLst>
      <p:ext uri="{BB962C8B-B14F-4D97-AF65-F5344CB8AC3E}">
        <p14:creationId xmlns:p14="http://schemas.microsoft.com/office/powerpoint/2010/main" val="230130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descr="Rectangle: Click to edit Master text styles&#10;Second level&#10;Third level&#10;Fourth level&#10;Fifth level"/>
          <p:cNvSpPr>
            <a:spLocks noGrp="1" noChangeArrowheads="1"/>
          </p:cNvSpPr>
          <p:nvPr>
            <p:ph type="body" idx="1"/>
          </p:nvPr>
        </p:nvSpPr>
        <p:spPr>
          <a:xfrm>
            <a:off x="544581" y="1455730"/>
            <a:ext cx="8135710" cy="3733800"/>
          </a:xfrm>
          <a:noFill/>
        </p:spPr>
        <p:txBody>
          <a:bodyPr/>
          <a:lstStyle/>
          <a:p>
            <a:pPr marL="0" indent="0" eaLnBrk="1" hangingPunct="1">
              <a:buNone/>
            </a:pPr>
            <a:r>
              <a:rPr lang="es-ES_tradnl" sz="2400" dirty="0" smtClean="0">
                <a:latin typeface="Arial" charset="0"/>
                <a:cs typeface="Times New Roman" pitchFamily="18" charset="0"/>
              </a:rPr>
              <a:t>Al realizar un filtrado espacial,  no podremos calcular los valores filtrados en los bordes de la imagen porque parte de la máscara se sale de la imagen. Podemos optar por dos alternativas:</a:t>
            </a:r>
            <a:endParaRPr lang="es-ES" sz="2400" dirty="0" smtClean="0">
              <a:latin typeface="Arial" charset="0"/>
              <a:cs typeface="Times New Roman" pitchFamily="18" charset="0"/>
            </a:endParaRPr>
          </a:p>
          <a:p>
            <a:pPr marL="193675" indent="-193675" eaLnBrk="1" hangingPunct="1"/>
            <a:r>
              <a:rPr lang="es-ES" sz="2400" dirty="0" smtClean="0">
                <a:latin typeface="Arial" charset="0"/>
                <a:cs typeface="Times New Roman" pitchFamily="18" charset="0"/>
              </a:rPr>
              <a:t>Ignorar los bordes obteniendo una imagen más pequeña.</a:t>
            </a:r>
          </a:p>
          <a:p>
            <a:pPr marL="193675" indent="-193675" eaLnBrk="1" hangingPunct="1"/>
            <a:r>
              <a:rPr lang="es-ES" sz="2400" dirty="0" smtClean="0">
                <a:latin typeface="Arial" charset="0"/>
                <a:cs typeface="Times New Roman" pitchFamily="18" charset="0"/>
              </a:rPr>
              <a:t>Considerar que los píxeles que faltan tienen el mismo valor que en la imagen original.</a:t>
            </a:r>
          </a:p>
          <a:p>
            <a:pPr marL="193675" indent="-193675" eaLnBrk="1" hangingPunct="1">
              <a:buFontTx/>
              <a:buNone/>
            </a:pPr>
            <a:endParaRPr lang="en-US" sz="2400" dirty="0" smtClean="0">
              <a:latin typeface="Arial" charset="0"/>
            </a:endParaRPr>
          </a:p>
        </p:txBody>
      </p:sp>
      <p:sp>
        <p:nvSpPr>
          <p:cNvPr id="4"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6" name="Text Box 472"/>
          <p:cNvSpPr txBox="1">
            <a:spLocks noChangeArrowheads="1"/>
          </p:cNvSpPr>
          <p:nvPr/>
        </p:nvSpPr>
        <p:spPr bwMode="auto">
          <a:xfrm>
            <a:off x="533399" y="227340"/>
            <a:ext cx="82128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a:buClrTx/>
              <a:buFontTx/>
              <a:buNone/>
            </a:pPr>
            <a:r>
              <a:rPr lang="en-US" sz="2800" b="1" dirty="0" smtClean="0">
                <a:solidFill>
                  <a:srgbClr val="000000"/>
                </a:solidFill>
              </a:rPr>
              <a:t>1. ¿</a:t>
            </a:r>
            <a:r>
              <a:rPr lang="en-US" sz="2800" b="1" dirty="0" err="1" smtClean="0">
                <a:solidFill>
                  <a:srgbClr val="000000"/>
                </a:solidFill>
              </a:rPr>
              <a:t>Qué</a:t>
            </a:r>
            <a:r>
              <a:rPr lang="en-US" sz="2800" b="1" dirty="0" smtClean="0">
                <a:solidFill>
                  <a:srgbClr val="000000"/>
                </a:solidFill>
              </a:rPr>
              <a:t> </a:t>
            </a:r>
            <a:r>
              <a:rPr lang="en-US" sz="2800" b="1" dirty="0" err="1" smtClean="0">
                <a:solidFill>
                  <a:srgbClr val="000000"/>
                </a:solidFill>
              </a:rPr>
              <a:t>hacer</a:t>
            </a:r>
            <a:r>
              <a:rPr lang="en-US" sz="2800" b="1" dirty="0" smtClean="0">
                <a:solidFill>
                  <a:srgbClr val="000000"/>
                </a:solidFill>
              </a:rPr>
              <a:t> con los </a:t>
            </a:r>
            <a:r>
              <a:rPr lang="en-US" sz="2800" b="1" dirty="0" err="1" smtClean="0">
                <a:solidFill>
                  <a:srgbClr val="000000"/>
                </a:solidFill>
              </a:rPr>
              <a:t>bordes</a:t>
            </a:r>
            <a:r>
              <a:rPr lang="en-US" sz="2800" b="1" dirty="0" smtClean="0">
                <a:solidFill>
                  <a:srgbClr val="000000"/>
                </a:solidFill>
              </a:rPr>
              <a:t>?</a:t>
            </a:r>
            <a:endParaRPr lang="en-US" sz="2800" b="1"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533400" y="228600"/>
            <a:ext cx="8078788" cy="609600"/>
          </a:xfrm>
        </p:spPr>
        <p:txBody>
          <a:bodyPr/>
          <a:lstStyle/>
          <a:p>
            <a:pPr eaLnBrk="1" hangingPunct="1"/>
            <a:r>
              <a:rPr lang="en-US" sz="2800" dirty="0" smtClean="0">
                <a:latin typeface="Arial" charset="0"/>
              </a:rPr>
              <a:t>2. El </a:t>
            </a:r>
            <a:r>
              <a:rPr lang="en-US" sz="2800" dirty="0" err="1" smtClean="0">
                <a:latin typeface="Arial" charset="0"/>
              </a:rPr>
              <a:t>ruido</a:t>
            </a:r>
            <a:r>
              <a:rPr lang="en-US" sz="2800" dirty="0" smtClean="0">
                <a:latin typeface="Arial" charset="0"/>
              </a:rPr>
              <a:t> en </a:t>
            </a:r>
            <a:r>
              <a:rPr lang="en-US" sz="2800" dirty="0" err="1" smtClean="0">
                <a:latin typeface="Arial" charset="0"/>
              </a:rPr>
              <a:t>las</a:t>
            </a:r>
            <a:r>
              <a:rPr lang="en-US" sz="2800" dirty="0" smtClean="0">
                <a:latin typeface="Arial" charset="0"/>
              </a:rPr>
              <a:t> </a:t>
            </a:r>
            <a:r>
              <a:rPr lang="en-US" sz="2800" dirty="0" err="1" smtClean="0">
                <a:latin typeface="Arial" charset="0"/>
              </a:rPr>
              <a:t>imágenes</a:t>
            </a:r>
            <a:endParaRPr lang="en-US" sz="2800" dirty="0" smtClean="0">
              <a:latin typeface="Arial" charset="0"/>
            </a:endParaRPr>
          </a:p>
        </p:txBody>
      </p:sp>
      <p:graphicFrame>
        <p:nvGraphicFramePr>
          <p:cNvPr id="13315" name="Object 5"/>
          <p:cNvGraphicFramePr>
            <a:graphicFrameLocks noChangeAspect="1"/>
          </p:cNvGraphicFramePr>
          <p:nvPr/>
        </p:nvGraphicFramePr>
        <p:xfrm>
          <a:off x="266700" y="0"/>
          <a:ext cx="687388" cy="149225"/>
        </p:xfrm>
        <a:graphic>
          <a:graphicData uri="http://schemas.openxmlformats.org/presentationml/2006/ole">
            <mc:AlternateContent xmlns:mc="http://schemas.openxmlformats.org/markup-compatibility/2006">
              <mc:Choice xmlns:v="urn:schemas-microsoft-com:vml" Requires="v">
                <p:oleObj spid="_x0000_s13353" name="Equation" r:id="rId4" imgW="435285" imgH="677109" progId="Equation.DSMT4">
                  <p:embed/>
                </p:oleObj>
              </mc:Choice>
              <mc:Fallback>
                <p:oleObj name="Equation" r:id="rId4" imgW="435285" imgH="677109"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0"/>
                        <a:ext cx="687388"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6" name="Text Box 8"/>
          <p:cNvSpPr txBox="1">
            <a:spLocks noChangeArrowheads="1"/>
          </p:cNvSpPr>
          <p:nvPr/>
        </p:nvSpPr>
        <p:spPr bwMode="auto">
          <a:xfrm>
            <a:off x="533400" y="954088"/>
            <a:ext cx="808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endParaRPr lang="es-ES_tradnl"/>
          </a:p>
        </p:txBody>
      </p:sp>
      <p:sp>
        <p:nvSpPr>
          <p:cNvPr id="13317" name="Text Box 9"/>
          <p:cNvSpPr txBox="1">
            <a:spLocks noChangeArrowheads="1"/>
          </p:cNvSpPr>
          <p:nvPr/>
        </p:nvSpPr>
        <p:spPr bwMode="auto">
          <a:xfrm>
            <a:off x="533400" y="1683415"/>
            <a:ext cx="7848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s-ES" dirty="0" smtClean="0">
                <a:solidFill>
                  <a:srgbClr val="070000"/>
                </a:solidFill>
              </a:rPr>
              <a:t>Denominamos </a:t>
            </a:r>
            <a:r>
              <a:rPr lang="es-ES" b="1" dirty="0">
                <a:solidFill>
                  <a:srgbClr val="070000"/>
                </a:solidFill>
              </a:rPr>
              <a:t>ruido</a:t>
            </a:r>
            <a:r>
              <a:rPr lang="es-ES" dirty="0">
                <a:solidFill>
                  <a:srgbClr val="070000"/>
                </a:solidFill>
              </a:rPr>
              <a:t> a las perturbaciones originadas en el proceso de adquisición y transmisión de la imagen, que modifican los niveles de gris de la imagen contaminando la información de la escena.</a:t>
            </a:r>
          </a:p>
          <a:p>
            <a:pPr eaLnBrk="1" hangingPunct="1">
              <a:buFontTx/>
              <a:buNone/>
            </a:pPr>
            <a:endParaRPr lang="es-ES" dirty="0">
              <a:solidFill>
                <a:srgbClr val="070000"/>
              </a:solidFill>
            </a:endParaRPr>
          </a:p>
          <a:p>
            <a:pPr eaLnBrk="1" hangingPunct="1">
              <a:buFontTx/>
              <a:buNone/>
            </a:pPr>
            <a:r>
              <a:rPr lang="es-ES" dirty="0">
                <a:solidFill>
                  <a:srgbClr val="070000"/>
                </a:solidFill>
              </a:rPr>
              <a:t>Una de las aplicaciones más habituales de una convolución es la reducción del ruido en las imágenes. El efecto suele ser el de suavizar la imagen, por lo que a este tipo de operación también se la conoce como </a:t>
            </a:r>
            <a:r>
              <a:rPr lang="es-ES" b="1" dirty="0">
                <a:solidFill>
                  <a:srgbClr val="070000"/>
                </a:solidFill>
              </a:rPr>
              <a:t>suavizado</a:t>
            </a:r>
            <a:r>
              <a:rPr lang="es-ES" dirty="0">
                <a:solidFill>
                  <a:srgbClr val="070000"/>
                </a:solidFill>
              </a:rPr>
              <a:t> de </a:t>
            </a:r>
            <a:r>
              <a:rPr lang="es-ES" dirty="0" smtClean="0">
                <a:solidFill>
                  <a:srgbClr val="070000"/>
                </a:solidFill>
              </a:rPr>
              <a:t>imágenes.</a:t>
            </a:r>
            <a:endParaRPr lang="es-ES" dirty="0">
              <a:solidFill>
                <a:srgbClr val="070000"/>
              </a:solidFill>
            </a:endParaRPr>
          </a:p>
          <a:p>
            <a:pPr eaLnBrk="1" hangingPunct="1">
              <a:buFontTx/>
              <a:buNone/>
            </a:pPr>
            <a:endParaRPr lang="es-ES" dirty="0">
              <a:solidFill>
                <a:srgbClr val="070000"/>
              </a:solidFill>
            </a:endParaRPr>
          </a:p>
        </p:txBody>
      </p:sp>
      <p:sp>
        <p:nvSpPr>
          <p:cNvPr id="6"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533400" y="228600"/>
            <a:ext cx="8078788" cy="609600"/>
          </a:xfrm>
        </p:spPr>
        <p:txBody>
          <a:bodyPr/>
          <a:lstStyle/>
          <a:p>
            <a:pPr eaLnBrk="1" hangingPunct="1"/>
            <a:r>
              <a:rPr lang="en-US" sz="2800" dirty="0" smtClean="0">
                <a:latin typeface="Arial" charset="0"/>
              </a:rPr>
              <a:t>2. El </a:t>
            </a:r>
            <a:r>
              <a:rPr lang="en-US" sz="2800" dirty="0" err="1" smtClean="0">
                <a:latin typeface="Arial" charset="0"/>
              </a:rPr>
              <a:t>ruido</a:t>
            </a:r>
            <a:r>
              <a:rPr lang="en-US" sz="2800" dirty="0" smtClean="0">
                <a:latin typeface="Arial" charset="0"/>
              </a:rPr>
              <a:t> en </a:t>
            </a:r>
            <a:r>
              <a:rPr lang="en-US" sz="2800" dirty="0" err="1" smtClean="0">
                <a:latin typeface="Arial" charset="0"/>
              </a:rPr>
              <a:t>las</a:t>
            </a:r>
            <a:r>
              <a:rPr lang="en-US" sz="2800" dirty="0" smtClean="0">
                <a:latin typeface="Arial" charset="0"/>
              </a:rPr>
              <a:t> </a:t>
            </a:r>
            <a:r>
              <a:rPr lang="en-US" sz="2800" dirty="0" err="1" smtClean="0">
                <a:latin typeface="Arial" charset="0"/>
              </a:rPr>
              <a:t>imágenes</a:t>
            </a:r>
            <a:endParaRPr lang="en-US" sz="2800" dirty="0" smtClean="0">
              <a:latin typeface="Arial" charset="0"/>
            </a:endParaRPr>
          </a:p>
        </p:txBody>
      </p:sp>
      <p:graphicFrame>
        <p:nvGraphicFramePr>
          <p:cNvPr id="13315" name="Object 5"/>
          <p:cNvGraphicFramePr>
            <a:graphicFrameLocks noChangeAspect="1"/>
          </p:cNvGraphicFramePr>
          <p:nvPr/>
        </p:nvGraphicFramePr>
        <p:xfrm>
          <a:off x="266700" y="0"/>
          <a:ext cx="687388" cy="149225"/>
        </p:xfrm>
        <a:graphic>
          <a:graphicData uri="http://schemas.openxmlformats.org/presentationml/2006/ole">
            <mc:AlternateContent xmlns:mc="http://schemas.openxmlformats.org/markup-compatibility/2006">
              <mc:Choice xmlns:v="urn:schemas-microsoft-com:vml" Requires="v">
                <p:oleObj spid="_x0000_s26643"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0"/>
                        <a:ext cx="687388"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6" name="Text Box 8"/>
          <p:cNvSpPr txBox="1">
            <a:spLocks noChangeArrowheads="1"/>
          </p:cNvSpPr>
          <p:nvPr/>
        </p:nvSpPr>
        <p:spPr bwMode="auto">
          <a:xfrm>
            <a:off x="533400" y="954088"/>
            <a:ext cx="808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endParaRPr lang="es-ES_tradnl"/>
          </a:p>
        </p:txBody>
      </p:sp>
      <p:sp>
        <p:nvSpPr>
          <p:cNvPr id="13317" name="Text Box 9"/>
          <p:cNvSpPr txBox="1">
            <a:spLocks noChangeArrowheads="1"/>
          </p:cNvSpPr>
          <p:nvPr/>
        </p:nvSpPr>
        <p:spPr bwMode="auto">
          <a:xfrm>
            <a:off x="549275" y="1405392"/>
            <a:ext cx="7848600" cy="404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endParaRPr lang="es-ES" dirty="0">
              <a:solidFill>
                <a:srgbClr val="070000"/>
              </a:solidFill>
            </a:endParaRPr>
          </a:p>
          <a:p>
            <a:pPr eaLnBrk="1" hangingPunct="1">
              <a:buFontTx/>
              <a:buNone/>
            </a:pPr>
            <a:r>
              <a:rPr lang="es-ES" dirty="0">
                <a:solidFill>
                  <a:srgbClr val="070000"/>
                </a:solidFill>
              </a:rPr>
              <a:t>Entre los tipos de ruido que pueden aparecer veremos :</a:t>
            </a:r>
            <a:endParaRPr lang="en-US" dirty="0">
              <a:solidFill>
                <a:srgbClr val="070000"/>
              </a:solidFill>
            </a:endParaRPr>
          </a:p>
          <a:p>
            <a:pPr lvl="1" eaLnBrk="1" hangingPunct="1">
              <a:lnSpc>
                <a:spcPct val="90000"/>
              </a:lnSpc>
              <a:spcBef>
                <a:spcPct val="25000"/>
              </a:spcBef>
              <a:buClr>
                <a:srgbClr val="00008C"/>
              </a:buClr>
              <a:buSzPct val="75000"/>
              <a:buFont typeface="Wingdings" pitchFamily="2" charset="2"/>
              <a:buChar char="§"/>
            </a:pPr>
            <a:r>
              <a:rPr lang="en-US" b="1" dirty="0" err="1">
                <a:solidFill>
                  <a:srgbClr val="070000"/>
                </a:solidFill>
              </a:rPr>
              <a:t>Ruido</a:t>
            </a:r>
            <a:r>
              <a:rPr lang="en-US" b="1" dirty="0">
                <a:solidFill>
                  <a:srgbClr val="070000"/>
                </a:solidFill>
              </a:rPr>
              <a:t> </a:t>
            </a:r>
            <a:r>
              <a:rPr lang="en-US" b="1" dirty="0" err="1">
                <a:solidFill>
                  <a:srgbClr val="070000"/>
                </a:solidFill>
              </a:rPr>
              <a:t>gaussiano</a:t>
            </a:r>
            <a:r>
              <a:rPr lang="en-US" dirty="0">
                <a:solidFill>
                  <a:srgbClr val="070000"/>
                </a:solidFill>
              </a:rPr>
              <a:t>: </a:t>
            </a:r>
            <a:r>
              <a:rPr lang="en-US" dirty="0" err="1">
                <a:solidFill>
                  <a:srgbClr val="070000"/>
                </a:solidFill>
              </a:rPr>
              <a:t>variaciones</a:t>
            </a:r>
            <a:r>
              <a:rPr lang="en-US" dirty="0">
                <a:solidFill>
                  <a:srgbClr val="070000"/>
                </a:solidFill>
              </a:rPr>
              <a:t> en el </a:t>
            </a:r>
            <a:r>
              <a:rPr lang="en-US" dirty="0" err="1">
                <a:solidFill>
                  <a:srgbClr val="070000"/>
                </a:solidFill>
              </a:rPr>
              <a:t>nivel</a:t>
            </a:r>
            <a:r>
              <a:rPr lang="en-US" dirty="0">
                <a:solidFill>
                  <a:srgbClr val="070000"/>
                </a:solidFill>
              </a:rPr>
              <a:t> de </a:t>
            </a:r>
            <a:r>
              <a:rPr lang="en-US" dirty="0" err="1">
                <a:solidFill>
                  <a:srgbClr val="070000"/>
                </a:solidFill>
              </a:rPr>
              <a:t>gris</a:t>
            </a:r>
            <a:r>
              <a:rPr lang="en-US" dirty="0">
                <a:solidFill>
                  <a:srgbClr val="070000"/>
                </a:solidFill>
              </a:rPr>
              <a:t> </a:t>
            </a:r>
            <a:r>
              <a:rPr lang="en-US" dirty="0" err="1">
                <a:solidFill>
                  <a:srgbClr val="070000"/>
                </a:solidFill>
              </a:rPr>
              <a:t>que</a:t>
            </a:r>
            <a:r>
              <a:rPr lang="en-US" dirty="0">
                <a:solidFill>
                  <a:srgbClr val="070000"/>
                </a:solidFill>
              </a:rPr>
              <a:t> </a:t>
            </a:r>
            <a:r>
              <a:rPr lang="en-US" dirty="0" err="1">
                <a:solidFill>
                  <a:srgbClr val="070000"/>
                </a:solidFill>
              </a:rPr>
              <a:t>siguen</a:t>
            </a:r>
            <a:r>
              <a:rPr lang="en-US" dirty="0">
                <a:solidFill>
                  <a:srgbClr val="070000"/>
                </a:solidFill>
              </a:rPr>
              <a:t> </a:t>
            </a:r>
            <a:r>
              <a:rPr lang="en-US" dirty="0" err="1">
                <a:solidFill>
                  <a:srgbClr val="070000"/>
                </a:solidFill>
              </a:rPr>
              <a:t>una</a:t>
            </a:r>
            <a:r>
              <a:rPr lang="en-US" dirty="0">
                <a:solidFill>
                  <a:srgbClr val="070000"/>
                </a:solidFill>
              </a:rPr>
              <a:t> </a:t>
            </a:r>
            <a:r>
              <a:rPr lang="en-US" dirty="0" err="1">
                <a:solidFill>
                  <a:srgbClr val="070000"/>
                </a:solidFill>
              </a:rPr>
              <a:t>distribución</a:t>
            </a:r>
            <a:r>
              <a:rPr lang="en-US" dirty="0">
                <a:solidFill>
                  <a:srgbClr val="070000"/>
                </a:solidFill>
              </a:rPr>
              <a:t> normal </a:t>
            </a:r>
          </a:p>
          <a:p>
            <a:pPr lvl="1" eaLnBrk="1" hangingPunct="1">
              <a:lnSpc>
                <a:spcPct val="90000"/>
              </a:lnSpc>
              <a:spcBef>
                <a:spcPct val="25000"/>
              </a:spcBef>
              <a:buClr>
                <a:srgbClr val="00008C"/>
              </a:buClr>
              <a:buSzPct val="75000"/>
              <a:buFont typeface="Wingdings" pitchFamily="2" charset="2"/>
              <a:buChar char="§"/>
            </a:pPr>
            <a:r>
              <a:rPr lang="en-US" b="1" dirty="0">
                <a:solidFill>
                  <a:srgbClr val="070000"/>
                </a:solidFill>
              </a:rPr>
              <a:t>Sal y </a:t>
            </a:r>
            <a:r>
              <a:rPr lang="en-US" b="1" dirty="0" err="1">
                <a:solidFill>
                  <a:srgbClr val="070000"/>
                </a:solidFill>
              </a:rPr>
              <a:t>pimienta</a:t>
            </a:r>
            <a:r>
              <a:rPr lang="en-US" dirty="0">
                <a:solidFill>
                  <a:srgbClr val="070000"/>
                </a:solidFill>
              </a:rPr>
              <a:t>: </a:t>
            </a:r>
            <a:r>
              <a:rPr lang="en-US" dirty="0" err="1">
                <a:solidFill>
                  <a:srgbClr val="070000"/>
                </a:solidFill>
              </a:rPr>
              <a:t>presencia</a:t>
            </a:r>
            <a:r>
              <a:rPr lang="en-US" dirty="0">
                <a:solidFill>
                  <a:srgbClr val="070000"/>
                </a:solidFill>
              </a:rPr>
              <a:t> </a:t>
            </a:r>
            <a:r>
              <a:rPr lang="en-US" dirty="0" err="1">
                <a:solidFill>
                  <a:srgbClr val="070000"/>
                </a:solidFill>
              </a:rPr>
              <a:t>aleatoria</a:t>
            </a:r>
            <a:r>
              <a:rPr lang="en-US" dirty="0">
                <a:solidFill>
                  <a:srgbClr val="070000"/>
                </a:solidFill>
              </a:rPr>
              <a:t> de </a:t>
            </a:r>
            <a:r>
              <a:rPr lang="en-US" dirty="0" err="1">
                <a:solidFill>
                  <a:srgbClr val="070000"/>
                </a:solidFill>
              </a:rPr>
              <a:t>píxeles</a:t>
            </a:r>
            <a:r>
              <a:rPr lang="en-US" dirty="0">
                <a:solidFill>
                  <a:srgbClr val="070000"/>
                </a:solidFill>
              </a:rPr>
              <a:t> </a:t>
            </a:r>
            <a:r>
              <a:rPr lang="en-US" dirty="0" err="1">
                <a:solidFill>
                  <a:srgbClr val="070000"/>
                </a:solidFill>
              </a:rPr>
              <a:t>blancos</a:t>
            </a:r>
            <a:r>
              <a:rPr lang="en-US" dirty="0">
                <a:solidFill>
                  <a:srgbClr val="070000"/>
                </a:solidFill>
              </a:rPr>
              <a:t> y </a:t>
            </a:r>
            <a:r>
              <a:rPr lang="en-US" dirty="0" err="1">
                <a:solidFill>
                  <a:srgbClr val="070000"/>
                </a:solidFill>
              </a:rPr>
              <a:t>negros</a:t>
            </a:r>
            <a:endParaRPr lang="en-US" dirty="0">
              <a:solidFill>
                <a:srgbClr val="070000"/>
              </a:solidFill>
            </a:endParaRPr>
          </a:p>
          <a:p>
            <a:pPr eaLnBrk="1" hangingPunct="1">
              <a:lnSpc>
                <a:spcPct val="90000"/>
              </a:lnSpc>
              <a:spcBef>
                <a:spcPct val="100000"/>
              </a:spcBef>
              <a:buClr>
                <a:srgbClr val="00008C"/>
              </a:buClr>
              <a:buSzPct val="75000"/>
              <a:buFont typeface="Wingdings" pitchFamily="2" charset="2"/>
              <a:buNone/>
            </a:pPr>
            <a:r>
              <a:rPr lang="es-ES" dirty="0">
                <a:solidFill>
                  <a:srgbClr val="070000"/>
                </a:solidFill>
              </a:rPr>
              <a:t>El ruido gaussiano es el más frecuente ya que es el modelo asumido en las aplicaciones industriales, y está asociado al ruido presente en el CCD durante la adquisición de la imagen</a:t>
            </a:r>
            <a:endParaRPr lang="es-ES_tradnl" dirty="0">
              <a:solidFill>
                <a:srgbClr val="070000"/>
              </a:solidFill>
            </a:endParaRPr>
          </a:p>
        </p:txBody>
      </p:sp>
      <p:sp>
        <p:nvSpPr>
          <p:cNvPr id="6"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Tree>
    <p:extLst>
      <p:ext uri="{BB962C8B-B14F-4D97-AF65-F5344CB8AC3E}">
        <p14:creationId xmlns:p14="http://schemas.microsoft.com/office/powerpoint/2010/main" val="2152830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533400" y="228600"/>
            <a:ext cx="8078788" cy="609600"/>
          </a:xfrm>
        </p:spPr>
        <p:txBody>
          <a:bodyPr/>
          <a:lstStyle/>
          <a:p>
            <a:pPr eaLnBrk="1" hangingPunct="1"/>
            <a:r>
              <a:rPr lang="en-US" sz="2800" dirty="0" smtClean="0">
                <a:latin typeface="Arial" charset="0"/>
              </a:rPr>
              <a:t>2. El </a:t>
            </a:r>
            <a:r>
              <a:rPr lang="en-US" sz="2800" dirty="0" err="1" smtClean="0">
                <a:latin typeface="Arial" charset="0"/>
              </a:rPr>
              <a:t>ruido</a:t>
            </a:r>
            <a:r>
              <a:rPr lang="en-US" sz="2800" dirty="0" smtClean="0">
                <a:latin typeface="Arial" charset="0"/>
              </a:rPr>
              <a:t> en </a:t>
            </a:r>
            <a:r>
              <a:rPr lang="en-US" sz="2800" dirty="0" err="1" smtClean="0">
                <a:latin typeface="Arial" charset="0"/>
              </a:rPr>
              <a:t>las</a:t>
            </a:r>
            <a:r>
              <a:rPr lang="en-US" sz="2800" dirty="0" smtClean="0">
                <a:latin typeface="Arial" charset="0"/>
              </a:rPr>
              <a:t> </a:t>
            </a:r>
            <a:r>
              <a:rPr lang="en-US" sz="2800" dirty="0" err="1" smtClean="0">
                <a:latin typeface="Arial" charset="0"/>
              </a:rPr>
              <a:t>imágenes</a:t>
            </a:r>
            <a:endParaRPr lang="en-US" sz="2800" dirty="0" smtClean="0">
              <a:latin typeface="Arial" charset="0"/>
            </a:endParaRPr>
          </a:p>
        </p:txBody>
      </p:sp>
      <p:graphicFrame>
        <p:nvGraphicFramePr>
          <p:cNvPr id="13315" name="Object 5"/>
          <p:cNvGraphicFramePr>
            <a:graphicFrameLocks noChangeAspect="1"/>
          </p:cNvGraphicFramePr>
          <p:nvPr/>
        </p:nvGraphicFramePr>
        <p:xfrm>
          <a:off x="266700" y="0"/>
          <a:ext cx="687388" cy="149225"/>
        </p:xfrm>
        <a:graphic>
          <a:graphicData uri="http://schemas.openxmlformats.org/presentationml/2006/ole">
            <mc:AlternateContent xmlns:mc="http://schemas.openxmlformats.org/markup-compatibility/2006">
              <mc:Choice xmlns:v="urn:schemas-microsoft-com:vml" Requires="v">
                <p:oleObj spid="_x0000_s25621"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0"/>
                        <a:ext cx="687388"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6" name="Text Box 8"/>
          <p:cNvSpPr txBox="1">
            <a:spLocks noChangeArrowheads="1"/>
          </p:cNvSpPr>
          <p:nvPr/>
        </p:nvSpPr>
        <p:spPr bwMode="auto">
          <a:xfrm>
            <a:off x="533400" y="954088"/>
            <a:ext cx="808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endParaRPr lang="es-ES_tradnl"/>
          </a:p>
        </p:txBody>
      </p:sp>
      <p:sp>
        <p:nvSpPr>
          <p:cNvPr id="6"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pic>
        <p:nvPicPr>
          <p:cNvPr id="25602" name="Picture 2" descr="C:\Users\Eusebio\Documents\LIBRO\FIGURAS\cap6\tif\fig6_02a.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206" y="1448278"/>
            <a:ext cx="4053942" cy="3210722"/>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Eusebio\Documents\LIBRO\FIGURAS\cap6\tif\fig6_02b.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1259" y="1531625"/>
            <a:ext cx="3948705" cy="312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565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9" name="Object 5"/>
          <p:cNvGraphicFramePr>
            <a:graphicFrameLocks noChangeAspect="1"/>
          </p:cNvGraphicFramePr>
          <p:nvPr/>
        </p:nvGraphicFramePr>
        <p:xfrm>
          <a:off x="266700" y="0"/>
          <a:ext cx="687388" cy="149225"/>
        </p:xfrm>
        <a:graphic>
          <a:graphicData uri="http://schemas.openxmlformats.org/presentationml/2006/ole">
            <mc:AlternateContent xmlns:mc="http://schemas.openxmlformats.org/markup-compatibility/2006">
              <mc:Choice xmlns:v="urn:schemas-microsoft-com:vml" Requires="v">
                <p:oleObj spid="_x0000_s14381" name="Equation" r:id="rId4" imgW="435285" imgH="677109" progId="Equation.DSMT4">
                  <p:embed/>
                </p:oleObj>
              </mc:Choice>
              <mc:Fallback>
                <p:oleObj name="Equation" r:id="rId4" imgW="435285" imgH="677109"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0"/>
                        <a:ext cx="687388"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340" name="Picture 12" descr="flowersB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8515" y="1228045"/>
            <a:ext cx="6526282" cy="472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16"/>
          <p:cNvSpPr txBox="1">
            <a:spLocks noChangeArrowheads="1"/>
          </p:cNvSpPr>
          <p:nvPr/>
        </p:nvSpPr>
        <p:spPr bwMode="auto">
          <a:xfrm>
            <a:off x="6545270" y="5250480"/>
            <a:ext cx="12939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s-ES" b="1" dirty="0">
                <a:solidFill>
                  <a:schemeClr val="bg1"/>
                </a:solidFill>
              </a:rPr>
              <a:t>original</a:t>
            </a:r>
          </a:p>
        </p:txBody>
      </p:sp>
      <p:sp>
        <p:nvSpPr>
          <p:cNvPr id="11" name="1 Marcador de pie de página"/>
          <p:cNvSpPr txBox="1">
            <a:spLocks/>
          </p:cNvSpPr>
          <p:nvPr/>
        </p:nvSpPr>
        <p:spPr>
          <a:xfrm>
            <a:off x="3059535" y="6162675"/>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13" name="Rectangle 3"/>
          <p:cNvSpPr>
            <a:spLocks noGrp="1" noChangeArrowheads="1"/>
          </p:cNvSpPr>
          <p:nvPr>
            <p:ph type="title"/>
          </p:nvPr>
        </p:nvSpPr>
        <p:spPr>
          <a:xfrm>
            <a:off x="533400" y="228600"/>
            <a:ext cx="8078788" cy="609600"/>
          </a:xfrm>
        </p:spPr>
        <p:txBody>
          <a:bodyPr/>
          <a:lstStyle/>
          <a:p>
            <a:pPr eaLnBrk="1" hangingPunct="1"/>
            <a:r>
              <a:rPr lang="en-US" sz="2800" dirty="0" smtClean="0">
                <a:latin typeface="Arial" charset="0"/>
              </a:rPr>
              <a:t>2. El </a:t>
            </a:r>
            <a:r>
              <a:rPr lang="en-US" sz="2800" dirty="0" err="1" smtClean="0">
                <a:latin typeface="Arial" charset="0"/>
              </a:rPr>
              <a:t>ruido</a:t>
            </a:r>
            <a:r>
              <a:rPr lang="en-US" sz="2800" dirty="0" smtClean="0">
                <a:latin typeface="Arial" charset="0"/>
              </a:rPr>
              <a:t> en </a:t>
            </a:r>
            <a:r>
              <a:rPr lang="en-US" sz="2800" dirty="0" err="1" smtClean="0">
                <a:latin typeface="Arial" charset="0"/>
              </a:rPr>
              <a:t>las</a:t>
            </a:r>
            <a:r>
              <a:rPr lang="en-US" sz="2800" dirty="0" smtClean="0">
                <a:latin typeface="Arial" charset="0"/>
              </a:rPr>
              <a:t> </a:t>
            </a:r>
            <a:r>
              <a:rPr lang="en-US" sz="2800" dirty="0" err="1" smtClean="0">
                <a:latin typeface="Arial" charset="0"/>
              </a:rPr>
              <a:t>imágenes</a:t>
            </a:r>
            <a:endParaRPr lang="en-US" sz="2800" dirty="0" smtClean="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13" descr="flowersRGaussian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8515" y="1228044"/>
            <a:ext cx="6529655" cy="472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39" name="Object 5"/>
          <p:cNvGraphicFramePr>
            <a:graphicFrameLocks noChangeAspect="1"/>
          </p:cNvGraphicFramePr>
          <p:nvPr/>
        </p:nvGraphicFramePr>
        <p:xfrm>
          <a:off x="266700" y="0"/>
          <a:ext cx="687388" cy="149225"/>
        </p:xfrm>
        <a:graphic>
          <a:graphicData uri="http://schemas.openxmlformats.org/presentationml/2006/ole">
            <mc:AlternateContent xmlns:mc="http://schemas.openxmlformats.org/markup-compatibility/2006">
              <mc:Choice xmlns:v="urn:schemas-microsoft-com:vml" Requires="v">
                <p:oleObj spid="_x0000_s29714" name="Equation" r:id="rId5" imgW="435285" imgH="677109" progId="Equation.DSMT4">
                  <p:embed/>
                </p:oleObj>
              </mc:Choice>
              <mc:Fallback>
                <p:oleObj name="Equation" r:id="rId5" imgW="435285" imgH="67710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 y="0"/>
                        <a:ext cx="687388"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ectangle 3"/>
          <p:cNvSpPr>
            <a:spLocks noGrp="1" noChangeArrowheads="1"/>
          </p:cNvSpPr>
          <p:nvPr>
            <p:ph type="title"/>
          </p:nvPr>
        </p:nvSpPr>
        <p:spPr>
          <a:xfrm>
            <a:off x="533400" y="228600"/>
            <a:ext cx="8078788" cy="609600"/>
          </a:xfrm>
        </p:spPr>
        <p:txBody>
          <a:bodyPr/>
          <a:lstStyle/>
          <a:p>
            <a:pPr eaLnBrk="1" hangingPunct="1"/>
            <a:r>
              <a:rPr lang="en-US" sz="2800" dirty="0" smtClean="0">
                <a:latin typeface="Arial" charset="0"/>
              </a:rPr>
              <a:t>2. El </a:t>
            </a:r>
            <a:r>
              <a:rPr lang="en-US" sz="2800" dirty="0" err="1" smtClean="0">
                <a:latin typeface="Arial" charset="0"/>
              </a:rPr>
              <a:t>ruido</a:t>
            </a:r>
            <a:r>
              <a:rPr lang="en-US" sz="2800" dirty="0" smtClean="0">
                <a:latin typeface="Arial" charset="0"/>
              </a:rPr>
              <a:t> en </a:t>
            </a:r>
            <a:r>
              <a:rPr lang="en-US" sz="2800" dirty="0" err="1" smtClean="0">
                <a:latin typeface="Arial" charset="0"/>
              </a:rPr>
              <a:t>las</a:t>
            </a:r>
            <a:r>
              <a:rPr lang="en-US" sz="2800" dirty="0" smtClean="0">
                <a:latin typeface="Arial" charset="0"/>
              </a:rPr>
              <a:t> </a:t>
            </a:r>
            <a:r>
              <a:rPr lang="en-US" sz="2800" dirty="0" err="1" smtClean="0">
                <a:latin typeface="Arial" charset="0"/>
              </a:rPr>
              <a:t>imágenes</a:t>
            </a:r>
            <a:endParaRPr lang="en-US" sz="2800" dirty="0" smtClean="0">
              <a:latin typeface="Arial" charset="0"/>
            </a:endParaRPr>
          </a:p>
        </p:txBody>
      </p:sp>
      <p:sp>
        <p:nvSpPr>
          <p:cNvPr id="12" name="Text Box 17"/>
          <p:cNvSpPr txBox="1">
            <a:spLocks noChangeArrowheads="1"/>
          </p:cNvSpPr>
          <p:nvPr/>
        </p:nvSpPr>
        <p:spPr bwMode="auto">
          <a:xfrm>
            <a:off x="6132254" y="5326375"/>
            <a:ext cx="17059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s-ES" b="1" dirty="0">
                <a:solidFill>
                  <a:schemeClr val="bg1"/>
                </a:solidFill>
              </a:rPr>
              <a:t>gaussiano</a:t>
            </a:r>
          </a:p>
        </p:txBody>
      </p:sp>
    </p:spTree>
    <p:extLst>
      <p:ext uri="{BB962C8B-B14F-4D97-AF65-F5344CB8AC3E}">
        <p14:creationId xmlns:p14="http://schemas.microsoft.com/office/powerpoint/2010/main" val="1534766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flowersRSaltPepper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8515" y="1228044"/>
            <a:ext cx="6529655" cy="472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39" name="Object 5"/>
          <p:cNvGraphicFramePr>
            <a:graphicFrameLocks noChangeAspect="1"/>
          </p:cNvGraphicFramePr>
          <p:nvPr/>
        </p:nvGraphicFramePr>
        <p:xfrm>
          <a:off x="266700" y="0"/>
          <a:ext cx="687388" cy="149225"/>
        </p:xfrm>
        <a:graphic>
          <a:graphicData uri="http://schemas.openxmlformats.org/presentationml/2006/ole">
            <mc:AlternateContent xmlns:mc="http://schemas.openxmlformats.org/markup-compatibility/2006">
              <mc:Choice xmlns:v="urn:schemas-microsoft-com:vml" Requires="v">
                <p:oleObj spid="_x0000_s31761" name="Equation" r:id="rId5" imgW="435285" imgH="677109" progId="Equation.DSMT4">
                  <p:embed/>
                </p:oleObj>
              </mc:Choice>
              <mc:Fallback>
                <p:oleObj name="Equation" r:id="rId5" imgW="435285" imgH="67710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 y="0"/>
                        <a:ext cx="687388"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ectangle 3"/>
          <p:cNvSpPr>
            <a:spLocks noGrp="1" noChangeArrowheads="1"/>
          </p:cNvSpPr>
          <p:nvPr>
            <p:ph type="title"/>
          </p:nvPr>
        </p:nvSpPr>
        <p:spPr>
          <a:xfrm>
            <a:off x="533400" y="228600"/>
            <a:ext cx="8078788" cy="609600"/>
          </a:xfrm>
        </p:spPr>
        <p:txBody>
          <a:bodyPr/>
          <a:lstStyle/>
          <a:p>
            <a:pPr eaLnBrk="1" hangingPunct="1"/>
            <a:r>
              <a:rPr lang="en-US" sz="2800" dirty="0" smtClean="0">
                <a:latin typeface="Arial" charset="0"/>
              </a:rPr>
              <a:t>2. El </a:t>
            </a:r>
            <a:r>
              <a:rPr lang="en-US" sz="2800" dirty="0" err="1" smtClean="0">
                <a:latin typeface="Arial" charset="0"/>
              </a:rPr>
              <a:t>ruido</a:t>
            </a:r>
            <a:r>
              <a:rPr lang="en-US" sz="2800" dirty="0" smtClean="0">
                <a:latin typeface="Arial" charset="0"/>
              </a:rPr>
              <a:t> en </a:t>
            </a:r>
            <a:r>
              <a:rPr lang="en-US" sz="2800" dirty="0" err="1" smtClean="0">
                <a:latin typeface="Arial" charset="0"/>
              </a:rPr>
              <a:t>las</a:t>
            </a:r>
            <a:r>
              <a:rPr lang="en-US" sz="2800" dirty="0" smtClean="0">
                <a:latin typeface="Arial" charset="0"/>
              </a:rPr>
              <a:t> </a:t>
            </a:r>
            <a:r>
              <a:rPr lang="en-US" sz="2800" dirty="0" err="1" smtClean="0">
                <a:latin typeface="Arial" charset="0"/>
              </a:rPr>
              <a:t>imágenes</a:t>
            </a:r>
            <a:endParaRPr lang="en-US" sz="2800" dirty="0" smtClean="0">
              <a:latin typeface="Arial" charset="0"/>
            </a:endParaRPr>
          </a:p>
        </p:txBody>
      </p:sp>
      <p:sp>
        <p:nvSpPr>
          <p:cNvPr id="12" name="Text Box 17"/>
          <p:cNvSpPr txBox="1">
            <a:spLocks noChangeArrowheads="1"/>
          </p:cNvSpPr>
          <p:nvPr/>
        </p:nvSpPr>
        <p:spPr bwMode="auto">
          <a:xfrm>
            <a:off x="5573766" y="5301296"/>
            <a:ext cx="22525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s-ES_tradnl" b="1" dirty="0" smtClean="0">
                <a:solidFill>
                  <a:schemeClr val="bg1"/>
                </a:solidFill>
              </a:rPr>
              <a:t>Sal y pimienta</a:t>
            </a:r>
            <a:endParaRPr lang="es-ES" b="1" dirty="0">
              <a:solidFill>
                <a:schemeClr val="bg1"/>
              </a:solidFill>
            </a:endParaRPr>
          </a:p>
        </p:txBody>
      </p:sp>
    </p:spTree>
    <p:extLst>
      <p:ext uri="{BB962C8B-B14F-4D97-AF65-F5344CB8AC3E}">
        <p14:creationId xmlns:p14="http://schemas.microsoft.com/office/powerpoint/2010/main" val="1979209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descr="Rectangle: Click to edit Master text styles&#10;Second level&#10;Third level&#10;Fourth level&#10;Fifth level"/>
          <p:cNvSpPr>
            <a:spLocks noGrp="1" noChangeArrowheads="1"/>
          </p:cNvSpPr>
          <p:nvPr>
            <p:ph type="body" idx="1"/>
          </p:nvPr>
        </p:nvSpPr>
        <p:spPr>
          <a:xfrm>
            <a:off x="397775" y="1379835"/>
            <a:ext cx="8001000" cy="3733800"/>
          </a:xfrm>
          <a:noFill/>
        </p:spPr>
        <p:txBody>
          <a:bodyPr/>
          <a:lstStyle/>
          <a:p>
            <a:pPr eaLnBrk="1" hangingPunct="1"/>
            <a:r>
              <a:rPr lang="en-US" sz="2400" dirty="0" smtClean="0">
                <a:latin typeface="Arial" pitchFamily="34" charset="0"/>
                <a:cs typeface="Arial" pitchFamily="34" charset="0"/>
              </a:rPr>
              <a:t>Los </a:t>
            </a:r>
            <a:r>
              <a:rPr lang="en-US" sz="2400" dirty="0" err="1">
                <a:latin typeface="Arial" pitchFamily="34" charset="0"/>
                <a:cs typeface="Arial" pitchFamily="34" charset="0"/>
              </a:rPr>
              <a:t>filtros</a:t>
            </a:r>
            <a:r>
              <a:rPr lang="en-US" sz="2400" dirty="0">
                <a:latin typeface="Arial" pitchFamily="34" charset="0"/>
                <a:cs typeface="Arial" pitchFamily="34" charset="0"/>
              </a:rPr>
              <a:t> de </a:t>
            </a:r>
            <a:r>
              <a:rPr lang="en-US" sz="2400" dirty="0" err="1">
                <a:latin typeface="Arial" pitchFamily="34" charset="0"/>
                <a:cs typeface="Arial" pitchFamily="34" charset="0"/>
              </a:rPr>
              <a:t>suavizado</a:t>
            </a:r>
            <a:r>
              <a:rPr lang="en-US" sz="2400" dirty="0">
                <a:latin typeface="Arial" pitchFamily="34" charset="0"/>
                <a:cs typeface="Arial" pitchFamily="34" charset="0"/>
              </a:rPr>
              <a:t> son </a:t>
            </a:r>
            <a:r>
              <a:rPr lang="en-US" sz="2400" i="1" dirty="0" err="1">
                <a:latin typeface="Arial" pitchFamily="34" charset="0"/>
                <a:cs typeface="Arial" pitchFamily="34" charset="0"/>
              </a:rPr>
              <a:t>filtros</a:t>
            </a:r>
            <a:r>
              <a:rPr lang="en-US" sz="2400" i="1" dirty="0">
                <a:latin typeface="Arial" pitchFamily="34" charset="0"/>
                <a:cs typeface="Arial" pitchFamily="34" charset="0"/>
              </a:rPr>
              <a:t> </a:t>
            </a:r>
            <a:r>
              <a:rPr lang="en-US" sz="2400" i="1" dirty="0" err="1" smtClean="0">
                <a:latin typeface="Arial" pitchFamily="34" charset="0"/>
                <a:cs typeface="Arial" pitchFamily="34" charset="0"/>
              </a:rPr>
              <a:t>pasa-bajos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Eliminan</a:t>
            </a:r>
            <a:r>
              <a:rPr lang="en-US" sz="2400" dirty="0" smtClean="0">
                <a:latin typeface="Arial" pitchFamily="34" charset="0"/>
                <a:cs typeface="Arial" pitchFamily="34" charset="0"/>
              </a:rPr>
              <a:t> el </a:t>
            </a:r>
            <a:r>
              <a:rPr lang="en-US" sz="2400" dirty="0" err="1" smtClean="0">
                <a:latin typeface="Arial" pitchFamily="34" charset="0"/>
                <a:cs typeface="Arial" pitchFamily="34" charset="0"/>
              </a:rPr>
              <a:t>ruido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caracterizado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por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alta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frecuencia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espacial</a:t>
            </a:r>
            <a:r>
              <a:rPr lang="en-US" sz="2400" dirty="0" smtClean="0">
                <a:latin typeface="Arial" pitchFamily="34" charset="0"/>
                <a:cs typeface="Arial" pitchFamily="34" charset="0"/>
              </a:rPr>
              <a:t> </a:t>
            </a:r>
            <a:r>
              <a:rPr lang="en-US" sz="2400" dirty="0" err="1">
                <a:latin typeface="Arial" pitchFamily="34" charset="0"/>
                <a:cs typeface="Arial" pitchFamily="34" charset="0"/>
              </a:rPr>
              <a:t>pero</a:t>
            </a:r>
            <a:r>
              <a:rPr lang="en-US" sz="2400" dirty="0">
                <a:latin typeface="Arial" pitchFamily="34" charset="0"/>
                <a:cs typeface="Arial" pitchFamily="34" charset="0"/>
              </a:rPr>
              <a:t> </a:t>
            </a:r>
            <a:r>
              <a:rPr lang="en-US" sz="2400" dirty="0" err="1">
                <a:latin typeface="Arial" pitchFamily="34" charset="0"/>
                <a:cs typeface="Arial" pitchFamily="34" charset="0"/>
              </a:rPr>
              <a:t>desgraciadamente</a:t>
            </a:r>
            <a:r>
              <a:rPr lang="en-US" sz="2400" dirty="0">
                <a:latin typeface="Arial" pitchFamily="34" charset="0"/>
                <a:cs typeface="Arial" pitchFamily="34" charset="0"/>
              </a:rPr>
              <a:t> </a:t>
            </a:r>
            <a:r>
              <a:rPr lang="en-US" sz="2400" dirty="0" err="1">
                <a:latin typeface="Arial" pitchFamily="34" charset="0"/>
                <a:cs typeface="Arial" pitchFamily="34" charset="0"/>
              </a:rPr>
              <a:t>también</a:t>
            </a:r>
            <a:r>
              <a:rPr lang="en-US" sz="2400" dirty="0">
                <a:latin typeface="Arial" pitchFamily="34" charset="0"/>
                <a:cs typeface="Arial" pitchFamily="34" charset="0"/>
              </a:rPr>
              <a:t> </a:t>
            </a:r>
            <a:r>
              <a:rPr lang="en-US" sz="2400" dirty="0" err="1">
                <a:latin typeface="Arial" pitchFamily="34" charset="0"/>
                <a:cs typeface="Arial" pitchFamily="34" charset="0"/>
              </a:rPr>
              <a:t>reducen</a:t>
            </a:r>
            <a:r>
              <a:rPr lang="en-US" sz="2400" dirty="0">
                <a:latin typeface="Arial" pitchFamily="34" charset="0"/>
                <a:cs typeface="Arial" pitchFamily="34" charset="0"/>
              </a:rPr>
              <a:t> los </a:t>
            </a:r>
            <a:r>
              <a:rPr lang="en-US" sz="2400" dirty="0" err="1">
                <a:latin typeface="Arial" pitchFamily="34" charset="0"/>
                <a:cs typeface="Arial" pitchFamily="34" charset="0"/>
              </a:rPr>
              <a:t>detalles</a:t>
            </a:r>
            <a:r>
              <a:rPr lang="en-US" sz="2400" dirty="0">
                <a:latin typeface="Arial" pitchFamily="34" charset="0"/>
                <a:cs typeface="Arial" pitchFamily="34" charset="0"/>
              </a:rPr>
              <a:t> de la </a:t>
            </a:r>
            <a:r>
              <a:rPr lang="en-US" sz="2400" dirty="0" err="1" smtClean="0">
                <a:latin typeface="Arial" pitchFamily="34" charset="0"/>
                <a:cs typeface="Arial" pitchFamily="34" charset="0"/>
              </a:rPr>
              <a:t>imagen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pues</a:t>
            </a:r>
            <a:r>
              <a:rPr lang="es-ES" sz="2400" dirty="0" smtClean="0">
                <a:latin typeface="Arial" pitchFamily="34" charset="0"/>
                <a:cs typeface="Arial" pitchFamily="34" charset="0"/>
              </a:rPr>
              <a:t> </a:t>
            </a:r>
            <a:r>
              <a:rPr lang="es-ES" sz="2400" dirty="0">
                <a:latin typeface="Arial" pitchFamily="34" charset="0"/>
                <a:cs typeface="Arial" pitchFamily="34" charset="0"/>
              </a:rPr>
              <a:t>la aplicación de una máscara de suavizado siempre tiene aparejado el efecto indeseable de </a:t>
            </a:r>
            <a:r>
              <a:rPr lang="es-ES" sz="2400" b="1" dirty="0">
                <a:latin typeface="Arial" pitchFamily="34" charset="0"/>
                <a:cs typeface="Arial" pitchFamily="34" charset="0"/>
              </a:rPr>
              <a:t>hacer más borrosa la </a:t>
            </a:r>
            <a:r>
              <a:rPr lang="es-ES" sz="2400" b="1" dirty="0" smtClean="0">
                <a:latin typeface="Arial" pitchFamily="34" charset="0"/>
                <a:cs typeface="Arial" pitchFamily="34" charset="0"/>
              </a:rPr>
              <a:t>imagen</a:t>
            </a:r>
            <a:r>
              <a:rPr lang="es-ES" sz="2400" dirty="0" smtClean="0">
                <a:latin typeface="Arial" pitchFamily="34" charset="0"/>
                <a:cs typeface="Arial" pitchFamily="34" charset="0"/>
              </a:rPr>
              <a:t>. Este </a:t>
            </a:r>
            <a:r>
              <a:rPr lang="es-ES" sz="2400" dirty="0">
                <a:latin typeface="Arial" pitchFamily="34" charset="0"/>
                <a:cs typeface="Arial" pitchFamily="34" charset="0"/>
              </a:rPr>
              <a:t>efecto va a ser tanto mayor cuanto mayor sea el tamaño de la máscara. </a:t>
            </a:r>
            <a:endParaRPr lang="es-ES" sz="2400" dirty="0" smtClean="0">
              <a:latin typeface="Arial" pitchFamily="34" charset="0"/>
              <a:cs typeface="Arial" pitchFamily="34" charset="0"/>
            </a:endParaRPr>
          </a:p>
          <a:p>
            <a:pPr eaLnBrk="1" hangingPunct="1"/>
            <a:r>
              <a:rPr lang="es-ES" sz="2400" b="1" dirty="0">
                <a:latin typeface="Arial" pitchFamily="34" charset="0"/>
                <a:cs typeface="Arial" pitchFamily="34" charset="0"/>
              </a:rPr>
              <a:t>E</a:t>
            </a:r>
            <a:r>
              <a:rPr lang="es-ES" sz="2400" b="1" dirty="0" smtClean="0">
                <a:latin typeface="Arial" pitchFamily="34" charset="0"/>
                <a:cs typeface="Arial" pitchFamily="34" charset="0"/>
              </a:rPr>
              <a:t>l </a:t>
            </a:r>
            <a:r>
              <a:rPr lang="es-ES" sz="2400" b="1" dirty="0">
                <a:latin typeface="Arial" pitchFamily="34" charset="0"/>
                <a:cs typeface="Arial" pitchFamily="34" charset="0"/>
              </a:rPr>
              <a:t>tamaño y valores de la máscara </a:t>
            </a:r>
            <a:r>
              <a:rPr lang="es-ES" sz="2400" dirty="0">
                <a:latin typeface="Arial" pitchFamily="34" charset="0"/>
                <a:cs typeface="Arial" pitchFamily="34" charset="0"/>
              </a:rPr>
              <a:t>de suavizado deben ser cuidadosamente escogidos para optimizar el compromiso entre reducción del ruido y la degradación de la imagen. </a:t>
            </a:r>
            <a:endParaRPr lang="en-US" sz="2400" dirty="0">
              <a:latin typeface="Arial" pitchFamily="34" charset="0"/>
              <a:cs typeface="Arial" pitchFamily="34" charset="0"/>
            </a:endParaRPr>
          </a:p>
          <a:p>
            <a:pPr eaLnBrk="1" hangingPunct="1"/>
            <a:endParaRPr lang="en-US" sz="2400" dirty="0">
              <a:latin typeface="Arial" pitchFamily="34" charset="0"/>
              <a:cs typeface="Arial" pitchFamily="34" charset="0"/>
            </a:endParaRPr>
          </a:p>
          <a:p>
            <a:pPr eaLnBrk="1" hangingPunct="1"/>
            <a:endParaRPr lang="en-US" sz="2400" dirty="0" smtClean="0">
              <a:latin typeface="Arial" pitchFamily="34" charset="0"/>
              <a:cs typeface="Arial" pitchFamily="34" charset="0"/>
            </a:endParaRPr>
          </a:p>
          <a:p>
            <a:pPr eaLnBrk="1" hangingPunct="1"/>
            <a:endParaRPr lang="en-US" sz="2400" dirty="0" smtClean="0">
              <a:latin typeface="Arial" pitchFamily="34" charset="0"/>
              <a:cs typeface="Arial" pitchFamily="34" charset="0"/>
            </a:endParaRPr>
          </a:p>
          <a:p>
            <a:pPr eaLnBrk="1" hangingPunct="1"/>
            <a:endParaRPr lang="en-US" sz="2400" dirty="0" smtClean="0">
              <a:latin typeface="Arial" pitchFamily="34" charset="0"/>
              <a:cs typeface="Arial" pitchFamily="34" charset="0"/>
            </a:endParaRPr>
          </a:p>
        </p:txBody>
      </p:sp>
      <p:sp>
        <p:nvSpPr>
          <p:cNvPr id="6"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8"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3. </a:t>
            </a:r>
            <a:r>
              <a:rPr lang="en-US" sz="2800" dirty="0" err="1" smtClean="0">
                <a:latin typeface="Arial" charset="0"/>
              </a:rPr>
              <a:t>Filtros</a:t>
            </a:r>
            <a:r>
              <a:rPr lang="en-US" sz="2800" dirty="0" smtClean="0">
                <a:latin typeface="Arial" charset="0"/>
              </a:rPr>
              <a:t> de </a:t>
            </a:r>
            <a:r>
              <a:rPr lang="en-US" sz="2800" dirty="0" err="1">
                <a:latin typeface="Arial" charset="0"/>
              </a:rPr>
              <a:t>s</a:t>
            </a:r>
            <a:r>
              <a:rPr lang="en-US" sz="2800" dirty="0" err="1" smtClean="0">
                <a:latin typeface="Arial" charset="0"/>
              </a:rPr>
              <a:t>uavizado</a:t>
            </a:r>
            <a:r>
              <a:rPr lang="en-US" sz="2800" dirty="0" smtClean="0">
                <a:latin typeface="Arial" charset="0"/>
              </a:rPr>
              <a:t> .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7" name="Object 3"/>
          <p:cNvGraphicFramePr>
            <a:graphicFrameLocks noChangeAspect="1"/>
          </p:cNvGraphicFramePr>
          <p:nvPr/>
        </p:nvGraphicFramePr>
        <p:xfrm>
          <a:off x="266700" y="0"/>
          <a:ext cx="687388" cy="149225"/>
        </p:xfrm>
        <a:graphic>
          <a:graphicData uri="http://schemas.openxmlformats.org/presentationml/2006/ole">
            <mc:AlternateContent xmlns:mc="http://schemas.openxmlformats.org/markup-compatibility/2006">
              <mc:Choice xmlns:v="urn:schemas-microsoft-com:vml" Requires="v">
                <p:oleObj spid="_x0000_s16460" name="Equation" r:id="rId4" imgW="435285" imgH="677109" progId="Equation.DSMT4">
                  <p:embed/>
                </p:oleObj>
              </mc:Choice>
              <mc:Fallback>
                <p:oleObj name="Equation" r:id="rId4" imgW="435285" imgH="677109"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0"/>
                        <a:ext cx="687388"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8" name="Object 256"/>
          <p:cNvGraphicFramePr>
            <a:graphicFrameLocks noChangeAspect="1"/>
          </p:cNvGraphicFramePr>
          <p:nvPr>
            <p:extLst>
              <p:ext uri="{D42A27DB-BD31-4B8C-83A1-F6EECF244321}">
                <p14:modId xmlns:p14="http://schemas.microsoft.com/office/powerpoint/2010/main" val="1097229201"/>
              </p:ext>
            </p:extLst>
          </p:nvPr>
        </p:nvGraphicFramePr>
        <p:xfrm>
          <a:off x="1419225" y="1531625"/>
          <a:ext cx="5105400" cy="2574925"/>
        </p:xfrm>
        <a:graphic>
          <a:graphicData uri="http://schemas.openxmlformats.org/presentationml/2006/ole">
            <mc:AlternateContent xmlns:mc="http://schemas.openxmlformats.org/markup-compatibility/2006">
              <mc:Choice xmlns:v="urn:schemas-microsoft-com:vml" Requires="v">
                <p:oleObj spid="_x0000_s16461" name="Ecuación" r:id="rId6" imgW="1333500" imgH="914400" progId="Equation.3">
                  <p:embed/>
                </p:oleObj>
              </mc:Choice>
              <mc:Fallback>
                <p:oleObj name="Ecuación" r:id="rId6" imgW="1333500" imgH="914400" progId="Equation.3">
                  <p:embed/>
                  <p:pic>
                    <p:nvPicPr>
                      <p:cNvPr id="0" name="Object 2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9225" y="1531625"/>
                        <a:ext cx="51054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9" name="Text Box 257"/>
          <p:cNvSpPr txBox="1">
            <a:spLocks noChangeArrowheads="1"/>
          </p:cNvSpPr>
          <p:nvPr/>
        </p:nvSpPr>
        <p:spPr bwMode="auto">
          <a:xfrm>
            <a:off x="1308515" y="4719215"/>
            <a:ext cx="62897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s-ES" dirty="0">
                <a:solidFill>
                  <a:srgbClr val="000000"/>
                </a:solidFill>
              </a:rPr>
              <a:t>La máscara es un cuadrado de tamaño </a:t>
            </a:r>
            <a:r>
              <a:rPr lang="es-ES" i="1" dirty="0" smtClean="0">
                <a:solidFill>
                  <a:srgbClr val="000000"/>
                </a:solidFill>
              </a:rPr>
              <a:t>L x L</a:t>
            </a:r>
            <a:endParaRPr lang="es-ES_tradnl" i="1" dirty="0">
              <a:solidFill>
                <a:srgbClr val="000000"/>
              </a:solidFill>
            </a:endParaRPr>
          </a:p>
        </p:txBody>
      </p:sp>
      <p:sp>
        <p:nvSpPr>
          <p:cNvPr id="6"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10"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3. </a:t>
            </a:r>
            <a:r>
              <a:rPr lang="en-US" sz="2800" dirty="0" err="1" smtClean="0">
                <a:latin typeface="Arial" charset="0"/>
              </a:rPr>
              <a:t>Filtros</a:t>
            </a:r>
            <a:r>
              <a:rPr lang="en-US" sz="2800" dirty="0" smtClean="0">
                <a:latin typeface="Arial" charset="0"/>
              </a:rPr>
              <a:t> </a:t>
            </a:r>
            <a:r>
              <a:rPr lang="en-US" sz="2800" dirty="0" err="1">
                <a:latin typeface="Arial" charset="0"/>
              </a:rPr>
              <a:t>s</a:t>
            </a:r>
            <a:r>
              <a:rPr lang="en-US" sz="2800" dirty="0" err="1" smtClean="0">
                <a:latin typeface="Arial" charset="0"/>
              </a:rPr>
              <a:t>uav</a:t>
            </a:r>
            <a:r>
              <a:rPr lang="en-US" sz="2800" dirty="0" smtClean="0">
                <a:latin typeface="Arial" charset="0"/>
              </a:rPr>
              <a:t>. </a:t>
            </a:r>
            <a:r>
              <a:rPr lang="en-US" sz="2800" dirty="0" err="1" smtClean="0">
                <a:latin typeface="Arial" charset="0"/>
              </a:rPr>
              <a:t>lineales</a:t>
            </a:r>
            <a:r>
              <a:rPr lang="en-US" sz="2800" dirty="0" smtClean="0">
                <a:latin typeface="Arial" charset="0"/>
              </a:rPr>
              <a:t>.  F. de la media.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3346" name="Group 2"/>
          <p:cNvGrpSpPr>
            <a:grpSpLocks/>
          </p:cNvGrpSpPr>
          <p:nvPr/>
        </p:nvGrpSpPr>
        <p:grpSpPr bwMode="auto">
          <a:xfrm>
            <a:off x="6164263" y="3200400"/>
            <a:ext cx="455612" cy="304800"/>
            <a:chOff x="3119" y="1634"/>
            <a:chExt cx="239" cy="192"/>
          </a:xfrm>
        </p:grpSpPr>
        <p:sp>
          <p:nvSpPr>
            <p:cNvPr id="17858" name="Rectangle 3"/>
            <p:cNvSpPr>
              <a:spLocks noChangeArrowheads="1"/>
            </p:cNvSpPr>
            <p:nvPr/>
          </p:nvSpPr>
          <p:spPr bwMode="auto">
            <a:xfrm>
              <a:off x="3123" y="1634"/>
              <a:ext cx="192" cy="192"/>
            </a:xfrm>
            <a:prstGeom prst="rect">
              <a:avLst/>
            </a:prstGeom>
            <a:solidFill>
              <a:srgbClr val="808080"/>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859" name="Text Box 4"/>
            <p:cNvSpPr txBox="1">
              <a:spLocks noChangeArrowheads="1"/>
            </p:cNvSpPr>
            <p:nvPr/>
          </p:nvSpPr>
          <p:spPr bwMode="auto">
            <a:xfrm>
              <a:off x="3119" y="1647"/>
              <a:ext cx="239" cy="1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85</a:t>
              </a:r>
            </a:p>
          </p:txBody>
        </p:sp>
      </p:grpSp>
      <p:grpSp>
        <p:nvGrpSpPr>
          <p:cNvPr id="953349" name="Group 5"/>
          <p:cNvGrpSpPr>
            <a:grpSpLocks/>
          </p:cNvGrpSpPr>
          <p:nvPr/>
        </p:nvGrpSpPr>
        <p:grpSpPr bwMode="auto">
          <a:xfrm>
            <a:off x="5861050" y="3201988"/>
            <a:ext cx="454025" cy="304800"/>
            <a:chOff x="3119" y="1634"/>
            <a:chExt cx="239" cy="192"/>
          </a:xfrm>
        </p:grpSpPr>
        <p:sp>
          <p:nvSpPr>
            <p:cNvPr id="17856" name="Rectangle 6"/>
            <p:cNvSpPr>
              <a:spLocks noChangeArrowheads="1"/>
            </p:cNvSpPr>
            <p:nvPr/>
          </p:nvSpPr>
          <p:spPr bwMode="auto">
            <a:xfrm>
              <a:off x="3123" y="1634"/>
              <a:ext cx="192" cy="192"/>
            </a:xfrm>
            <a:prstGeom prst="rect">
              <a:avLst/>
            </a:prstGeom>
            <a:solidFill>
              <a:srgbClr val="808080"/>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857" name="Text Box 7"/>
            <p:cNvSpPr txBox="1">
              <a:spLocks noChangeArrowheads="1"/>
            </p:cNvSpPr>
            <p:nvPr/>
          </p:nvSpPr>
          <p:spPr bwMode="auto">
            <a:xfrm>
              <a:off x="3119" y="1647"/>
              <a:ext cx="239" cy="1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78</a:t>
              </a:r>
            </a:p>
          </p:txBody>
        </p:sp>
      </p:grpSp>
      <p:grpSp>
        <p:nvGrpSpPr>
          <p:cNvPr id="953352" name="Group 8"/>
          <p:cNvGrpSpPr>
            <a:grpSpLocks/>
          </p:cNvGrpSpPr>
          <p:nvPr/>
        </p:nvGrpSpPr>
        <p:grpSpPr bwMode="auto">
          <a:xfrm>
            <a:off x="6829425" y="2897188"/>
            <a:ext cx="379413" cy="304800"/>
            <a:chOff x="3119" y="1634"/>
            <a:chExt cx="239" cy="192"/>
          </a:xfrm>
        </p:grpSpPr>
        <p:sp>
          <p:nvSpPr>
            <p:cNvPr id="17854" name="Rectangle 9"/>
            <p:cNvSpPr>
              <a:spLocks noChangeArrowheads="1"/>
            </p:cNvSpPr>
            <p:nvPr/>
          </p:nvSpPr>
          <p:spPr bwMode="auto">
            <a:xfrm>
              <a:off x="3123" y="1634"/>
              <a:ext cx="192" cy="192"/>
            </a:xfrm>
            <a:prstGeom prst="rect">
              <a:avLst/>
            </a:prstGeom>
            <a:solidFill>
              <a:srgbClr val="808080"/>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855" name="Text Box 10"/>
            <p:cNvSpPr txBox="1">
              <a:spLocks noChangeArrowheads="1"/>
            </p:cNvSpPr>
            <p:nvPr/>
          </p:nvSpPr>
          <p:spPr bwMode="auto">
            <a:xfrm>
              <a:off x="3119" y="1647"/>
              <a:ext cx="239" cy="1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91</a:t>
              </a:r>
            </a:p>
          </p:txBody>
        </p:sp>
      </p:grpSp>
      <p:grpSp>
        <p:nvGrpSpPr>
          <p:cNvPr id="953355" name="Group 11"/>
          <p:cNvGrpSpPr>
            <a:grpSpLocks/>
          </p:cNvGrpSpPr>
          <p:nvPr/>
        </p:nvGrpSpPr>
        <p:grpSpPr bwMode="auto">
          <a:xfrm>
            <a:off x="7073900" y="2898775"/>
            <a:ext cx="455613" cy="304800"/>
            <a:chOff x="3119" y="1634"/>
            <a:chExt cx="239" cy="192"/>
          </a:xfrm>
        </p:grpSpPr>
        <p:sp>
          <p:nvSpPr>
            <p:cNvPr id="17852" name="Rectangle 12"/>
            <p:cNvSpPr>
              <a:spLocks noChangeArrowheads="1"/>
            </p:cNvSpPr>
            <p:nvPr/>
          </p:nvSpPr>
          <p:spPr bwMode="auto">
            <a:xfrm>
              <a:off x="3123" y="1634"/>
              <a:ext cx="192" cy="192"/>
            </a:xfrm>
            <a:prstGeom prst="rect">
              <a:avLst/>
            </a:prstGeom>
            <a:solidFill>
              <a:srgbClr val="808080"/>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853" name="Text Box 13"/>
            <p:cNvSpPr txBox="1">
              <a:spLocks noChangeArrowheads="1"/>
            </p:cNvSpPr>
            <p:nvPr/>
          </p:nvSpPr>
          <p:spPr bwMode="auto">
            <a:xfrm>
              <a:off x="3119" y="1647"/>
              <a:ext cx="239" cy="1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101</a:t>
              </a:r>
            </a:p>
          </p:txBody>
        </p:sp>
      </p:grpSp>
      <p:grpSp>
        <p:nvGrpSpPr>
          <p:cNvPr id="953358" name="Group 14"/>
          <p:cNvGrpSpPr>
            <a:grpSpLocks/>
          </p:cNvGrpSpPr>
          <p:nvPr/>
        </p:nvGrpSpPr>
        <p:grpSpPr bwMode="auto">
          <a:xfrm>
            <a:off x="6223000" y="2897188"/>
            <a:ext cx="379413" cy="304800"/>
            <a:chOff x="4123" y="960"/>
            <a:chExt cx="239" cy="192"/>
          </a:xfrm>
        </p:grpSpPr>
        <p:sp>
          <p:nvSpPr>
            <p:cNvPr id="17850" name="Rectangle 15"/>
            <p:cNvSpPr>
              <a:spLocks noChangeArrowheads="1"/>
            </p:cNvSpPr>
            <p:nvPr/>
          </p:nvSpPr>
          <p:spPr bwMode="auto">
            <a:xfrm>
              <a:off x="4128" y="960"/>
              <a:ext cx="192" cy="192"/>
            </a:xfrm>
            <a:prstGeom prst="rect">
              <a:avLst/>
            </a:prstGeom>
            <a:solidFill>
              <a:srgbClr val="5F5F5F"/>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851" name="Text Box 16"/>
            <p:cNvSpPr txBox="1">
              <a:spLocks noChangeArrowheads="1"/>
            </p:cNvSpPr>
            <p:nvPr/>
          </p:nvSpPr>
          <p:spPr bwMode="auto">
            <a:xfrm>
              <a:off x="4123" y="973"/>
              <a:ext cx="239" cy="1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69</a:t>
              </a:r>
            </a:p>
          </p:txBody>
        </p:sp>
      </p:grpSp>
      <p:grpSp>
        <p:nvGrpSpPr>
          <p:cNvPr id="953361" name="Group 17"/>
          <p:cNvGrpSpPr>
            <a:grpSpLocks/>
          </p:cNvGrpSpPr>
          <p:nvPr/>
        </p:nvGrpSpPr>
        <p:grpSpPr bwMode="auto">
          <a:xfrm>
            <a:off x="5919788" y="2897188"/>
            <a:ext cx="379412" cy="304800"/>
            <a:chOff x="3932" y="960"/>
            <a:chExt cx="239" cy="192"/>
          </a:xfrm>
        </p:grpSpPr>
        <p:sp>
          <p:nvSpPr>
            <p:cNvPr id="17848" name="Rectangle 18"/>
            <p:cNvSpPr>
              <a:spLocks noChangeArrowheads="1"/>
            </p:cNvSpPr>
            <p:nvPr/>
          </p:nvSpPr>
          <p:spPr bwMode="auto">
            <a:xfrm>
              <a:off x="3936" y="960"/>
              <a:ext cx="192" cy="192"/>
            </a:xfrm>
            <a:prstGeom prst="rect">
              <a:avLst/>
            </a:prstGeom>
            <a:solidFill>
              <a:srgbClr val="808080"/>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849" name="Text Box 19"/>
            <p:cNvSpPr txBox="1">
              <a:spLocks noChangeArrowheads="1"/>
            </p:cNvSpPr>
            <p:nvPr/>
          </p:nvSpPr>
          <p:spPr bwMode="auto">
            <a:xfrm>
              <a:off x="3932" y="973"/>
              <a:ext cx="239" cy="1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99</a:t>
              </a:r>
            </a:p>
          </p:txBody>
        </p:sp>
      </p:grpSp>
      <p:grpSp>
        <p:nvGrpSpPr>
          <p:cNvPr id="953364" name="Group 20"/>
          <p:cNvGrpSpPr>
            <a:grpSpLocks/>
          </p:cNvGrpSpPr>
          <p:nvPr/>
        </p:nvGrpSpPr>
        <p:grpSpPr bwMode="auto">
          <a:xfrm>
            <a:off x="1230313" y="2519363"/>
            <a:ext cx="914400" cy="914400"/>
            <a:chOff x="2784" y="487"/>
            <a:chExt cx="576" cy="576"/>
          </a:xfrm>
        </p:grpSpPr>
        <p:sp>
          <p:nvSpPr>
            <p:cNvPr id="17839" name="Rectangle 21"/>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840" name="Rectangle 22"/>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841" name="Rectangle 23"/>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842" name="Rectangle 24"/>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843" name="Rectangle 25"/>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844" name="Rectangle 26"/>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845" name="Rectangle 27"/>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846" name="Rectangle 28"/>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847" name="Rectangle 29"/>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7417" name="Rectangle 30"/>
          <p:cNvSpPr>
            <a:spLocks noChangeArrowheads="1"/>
          </p:cNvSpPr>
          <p:nvPr/>
        </p:nvSpPr>
        <p:spPr bwMode="auto">
          <a:xfrm>
            <a:off x="1522413" y="3119438"/>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18" name="Rectangle 31"/>
          <p:cNvSpPr>
            <a:spLocks noChangeArrowheads="1"/>
          </p:cNvSpPr>
          <p:nvPr/>
        </p:nvSpPr>
        <p:spPr bwMode="auto">
          <a:xfrm>
            <a:off x="1827213" y="3119438"/>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19" name="Rectangle 32"/>
          <p:cNvSpPr>
            <a:spLocks noChangeArrowheads="1"/>
          </p:cNvSpPr>
          <p:nvPr/>
        </p:nvSpPr>
        <p:spPr bwMode="auto">
          <a:xfrm>
            <a:off x="2132013" y="3119438"/>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20" name="Rectangle 33"/>
          <p:cNvSpPr>
            <a:spLocks noChangeArrowheads="1"/>
          </p:cNvSpPr>
          <p:nvPr/>
        </p:nvSpPr>
        <p:spPr bwMode="auto">
          <a:xfrm>
            <a:off x="2436813" y="3424238"/>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21" name="Rectangle 34"/>
          <p:cNvSpPr>
            <a:spLocks noChangeArrowheads="1"/>
          </p:cNvSpPr>
          <p:nvPr/>
        </p:nvSpPr>
        <p:spPr bwMode="auto">
          <a:xfrm>
            <a:off x="1522413" y="3729038"/>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22" name="Rectangle 35"/>
          <p:cNvSpPr>
            <a:spLocks noChangeArrowheads="1"/>
          </p:cNvSpPr>
          <p:nvPr/>
        </p:nvSpPr>
        <p:spPr bwMode="auto">
          <a:xfrm>
            <a:off x="2436813" y="3729038"/>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23" name="Rectangle 36"/>
          <p:cNvSpPr>
            <a:spLocks noChangeArrowheads="1"/>
          </p:cNvSpPr>
          <p:nvPr/>
        </p:nvSpPr>
        <p:spPr bwMode="auto">
          <a:xfrm>
            <a:off x="1522413" y="4033838"/>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24" name="Rectangle 37"/>
          <p:cNvSpPr>
            <a:spLocks noChangeArrowheads="1"/>
          </p:cNvSpPr>
          <p:nvPr/>
        </p:nvSpPr>
        <p:spPr bwMode="auto">
          <a:xfrm>
            <a:off x="1827213" y="4033838"/>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25" name="Rectangle 38"/>
          <p:cNvSpPr>
            <a:spLocks noChangeArrowheads="1"/>
          </p:cNvSpPr>
          <p:nvPr/>
        </p:nvSpPr>
        <p:spPr bwMode="auto">
          <a:xfrm>
            <a:off x="2436813" y="4033838"/>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26" name="Rectangle 39"/>
          <p:cNvSpPr>
            <a:spLocks noChangeArrowheads="1"/>
          </p:cNvSpPr>
          <p:nvPr/>
        </p:nvSpPr>
        <p:spPr bwMode="auto">
          <a:xfrm>
            <a:off x="1522413" y="2509838"/>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27" name="Rectangle 40"/>
          <p:cNvSpPr>
            <a:spLocks noChangeArrowheads="1"/>
          </p:cNvSpPr>
          <p:nvPr/>
        </p:nvSpPr>
        <p:spPr bwMode="auto">
          <a:xfrm>
            <a:off x="1827213" y="2509838"/>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28" name="Rectangle 41"/>
          <p:cNvSpPr>
            <a:spLocks noChangeArrowheads="1"/>
          </p:cNvSpPr>
          <p:nvPr/>
        </p:nvSpPr>
        <p:spPr bwMode="auto">
          <a:xfrm>
            <a:off x="2132013" y="2509838"/>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29" name="Rectangle 42"/>
          <p:cNvSpPr>
            <a:spLocks noChangeArrowheads="1"/>
          </p:cNvSpPr>
          <p:nvPr/>
        </p:nvSpPr>
        <p:spPr bwMode="auto">
          <a:xfrm>
            <a:off x="2436813" y="2509838"/>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30" name="Rectangle 43"/>
          <p:cNvSpPr>
            <a:spLocks noChangeArrowheads="1"/>
          </p:cNvSpPr>
          <p:nvPr/>
        </p:nvSpPr>
        <p:spPr bwMode="auto">
          <a:xfrm>
            <a:off x="1217613" y="2814638"/>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31" name="Rectangle 44"/>
          <p:cNvSpPr>
            <a:spLocks noChangeArrowheads="1"/>
          </p:cNvSpPr>
          <p:nvPr/>
        </p:nvSpPr>
        <p:spPr bwMode="auto">
          <a:xfrm>
            <a:off x="1522413" y="2814638"/>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32" name="Rectangle 45"/>
          <p:cNvSpPr>
            <a:spLocks noChangeArrowheads="1"/>
          </p:cNvSpPr>
          <p:nvPr/>
        </p:nvSpPr>
        <p:spPr bwMode="auto">
          <a:xfrm>
            <a:off x="1827213" y="2814638"/>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33" name="Rectangle 46"/>
          <p:cNvSpPr>
            <a:spLocks noChangeArrowheads="1"/>
          </p:cNvSpPr>
          <p:nvPr/>
        </p:nvSpPr>
        <p:spPr bwMode="auto">
          <a:xfrm>
            <a:off x="2132013" y="2814638"/>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34" name="Rectangle 47"/>
          <p:cNvSpPr>
            <a:spLocks noChangeArrowheads="1"/>
          </p:cNvSpPr>
          <p:nvPr/>
        </p:nvSpPr>
        <p:spPr bwMode="auto">
          <a:xfrm>
            <a:off x="2436813" y="2814638"/>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35" name="Rectangle 48"/>
          <p:cNvSpPr>
            <a:spLocks noChangeArrowheads="1"/>
          </p:cNvSpPr>
          <p:nvPr/>
        </p:nvSpPr>
        <p:spPr bwMode="auto">
          <a:xfrm>
            <a:off x="2741613" y="2814638"/>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36" name="Rectangle 49"/>
          <p:cNvSpPr>
            <a:spLocks noChangeArrowheads="1"/>
          </p:cNvSpPr>
          <p:nvPr/>
        </p:nvSpPr>
        <p:spPr bwMode="auto">
          <a:xfrm>
            <a:off x="3046413" y="2814638"/>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37" name="Rectangle 50"/>
          <p:cNvSpPr>
            <a:spLocks noChangeArrowheads="1"/>
          </p:cNvSpPr>
          <p:nvPr/>
        </p:nvSpPr>
        <p:spPr bwMode="auto">
          <a:xfrm>
            <a:off x="912813" y="3119438"/>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38" name="Rectangle 51"/>
          <p:cNvSpPr>
            <a:spLocks noChangeArrowheads="1"/>
          </p:cNvSpPr>
          <p:nvPr/>
        </p:nvSpPr>
        <p:spPr bwMode="auto">
          <a:xfrm>
            <a:off x="1217613" y="3119438"/>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39" name="Rectangle 52"/>
          <p:cNvSpPr>
            <a:spLocks noChangeArrowheads="1"/>
          </p:cNvSpPr>
          <p:nvPr/>
        </p:nvSpPr>
        <p:spPr bwMode="auto">
          <a:xfrm>
            <a:off x="2436813" y="3119438"/>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40" name="Rectangle 53"/>
          <p:cNvSpPr>
            <a:spLocks noChangeArrowheads="1"/>
          </p:cNvSpPr>
          <p:nvPr/>
        </p:nvSpPr>
        <p:spPr bwMode="auto">
          <a:xfrm>
            <a:off x="2741613" y="3119438"/>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41" name="Rectangle 54"/>
          <p:cNvSpPr>
            <a:spLocks noChangeArrowheads="1"/>
          </p:cNvSpPr>
          <p:nvPr/>
        </p:nvSpPr>
        <p:spPr bwMode="auto">
          <a:xfrm>
            <a:off x="3046413" y="3119438"/>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42" name="Rectangle 55"/>
          <p:cNvSpPr>
            <a:spLocks noChangeArrowheads="1"/>
          </p:cNvSpPr>
          <p:nvPr/>
        </p:nvSpPr>
        <p:spPr bwMode="auto">
          <a:xfrm>
            <a:off x="912813" y="3424238"/>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43" name="Rectangle 56"/>
          <p:cNvSpPr>
            <a:spLocks noChangeArrowheads="1"/>
          </p:cNvSpPr>
          <p:nvPr/>
        </p:nvSpPr>
        <p:spPr bwMode="auto">
          <a:xfrm>
            <a:off x="1217613" y="3424238"/>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44" name="Rectangle 57"/>
          <p:cNvSpPr>
            <a:spLocks noChangeArrowheads="1"/>
          </p:cNvSpPr>
          <p:nvPr/>
        </p:nvSpPr>
        <p:spPr bwMode="auto">
          <a:xfrm>
            <a:off x="1522413" y="3424238"/>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45" name="Rectangle 58"/>
          <p:cNvSpPr>
            <a:spLocks noChangeArrowheads="1"/>
          </p:cNvSpPr>
          <p:nvPr/>
        </p:nvSpPr>
        <p:spPr bwMode="auto">
          <a:xfrm>
            <a:off x="1827213" y="3424238"/>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46" name="Rectangle 59"/>
          <p:cNvSpPr>
            <a:spLocks noChangeArrowheads="1"/>
          </p:cNvSpPr>
          <p:nvPr/>
        </p:nvSpPr>
        <p:spPr bwMode="auto">
          <a:xfrm>
            <a:off x="2132013" y="3424238"/>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47" name="Rectangle 60"/>
          <p:cNvSpPr>
            <a:spLocks noChangeArrowheads="1"/>
          </p:cNvSpPr>
          <p:nvPr/>
        </p:nvSpPr>
        <p:spPr bwMode="auto">
          <a:xfrm>
            <a:off x="2741613" y="3424238"/>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48" name="Rectangle 61"/>
          <p:cNvSpPr>
            <a:spLocks noChangeArrowheads="1"/>
          </p:cNvSpPr>
          <p:nvPr/>
        </p:nvSpPr>
        <p:spPr bwMode="auto">
          <a:xfrm>
            <a:off x="3046413" y="3424238"/>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49" name="Rectangle 62"/>
          <p:cNvSpPr>
            <a:spLocks noChangeArrowheads="1"/>
          </p:cNvSpPr>
          <p:nvPr/>
        </p:nvSpPr>
        <p:spPr bwMode="auto">
          <a:xfrm>
            <a:off x="912813" y="3729038"/>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50" name="Rectangle 63"/>
          <p:cNvSpPr>
            <a:spLocks noChangeArrowheads="1"/>
          </p:cNvSpPr>
          <p:nvPr/>
        </p:nvSpPr>
        <p:spPr bwMode="auto">
          <a:xfrm>
            <a:off x="1217613" y="3729038"/>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51" name="Rectangle 64"/>
          <p:cNvSpPr>
            <a:spLocks noChangeArrowheads="1"/>
          </p:cNvSpPr>
          <p:nvPr/>
        </p:nvSpPr>
        <p:spPr bwMode="auto">
          <a:xfrm>
            <a:off x="1827213" y="3729038"/>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52" name="Rectangle 65"/>
          <p:cNvSpPr>
            <a:spLocks noChangeArrowheads="1"/>
          </p:cNvSpPr>
          <p:nvPr/>
        </p:nvSpPr>
        <p:spPr bwMode="auto">
          <a:xfrm>
            <a:off x="2132013" y="3729038"/>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53" name="Rectangle 66"/>
          <p:cNvSpPr>
            <a:spLocks noChangeArrowheads="1"/>
          </p:cNvSpPr>
          <p:nvPr/>
        </p:nvSpPr>
        <p:spPr bwMode="auto">
          <a:xfrm>
            <a:off x="2741613" y="3729038"/>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54" name="Rectangle 67"/>
          <p:cNvSpPr>
            <a:spLocks noChangeArrowheads="1"/>
          </p:cNvSpPr>
          <p:nvPr/>
        </p:nvSpPr>
        <p:spPr bwMode="auto">
          <a:xfrm>
            <a:off x="3046413" y="3729038"/>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55" name="Rectangle 68"/>
          <p:cNvSpPr>
            <a:spLocks noChangeArrowheads="1"/>
          </p:cNvSpPr>
          <p:nvPr/>
        </p:nvSpPr>
        <p:spPr bwMode="auto">
          <a:xfrm>
            <a:off x="912813" y="4033838"/>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56" name="Rectangle 69"/>
          <p:cNvSpPr>
            <a:spLocks noChangeArrowheads="1"/>
          </p:cNvSpPr>
          <p:nvPr/>
        </p:nvSpPr>
        <p:spPr bwMode="auto">
          <a:xfrm>
            <a:off x="1217613" y="4033838"/>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57" name="Rectangle 70"/>
          <p:cNvSpPr>
            <a:spLocks noChangeArrowheads="1"/>
          </p:cNvSpPr>
          <p:nvPr/>
        </p:nvSpPr>
        <p:spPr bwMode="auto">
          <a:xfrm>
            <a:off x="2132013" y="4033838"/>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58" name="Rectangle 71"/>
          <p:cNvSpPr>
            <a:spLocks noChangeArrowheads="1"/>
          </p:cNvSpPr>
          <p:nvPr/>
        </p:nvSpPr>
        <p:spPr bwMode="auto">
          <a:xfrm>
            <a:off x="2741613" y="4033838"/>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59" name="Rectangle 72"/>
          <p:cNvSpPr>
            <a:spLocks noChangeArrowheads="1"/>
          </p:cNvSpPr>
          <p:nvPr/>
        </p:nvSpPr>
        <p:spPr bwMode="auto">
          <a:xfrm>
            <a:off x="3046413" y="4033838"/>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60" name="Rectangle 73"/>
          <p:cNvSpPr>
            <a:spLocks noChangeArrowheads="1"/>
          </p:cNvSpPr>
          <p:nvPr/>
        </p:nvSpPr>
        <p:spPr bwMode="auto">
          <a:xfrm>
            <a:off x="1217613" y="4338638"/>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61" name="Rectangle 74"/>
          <p:cNvSpPr>
            <a:spLocks noChangeArrowheads="1"/>
          </p:cNvSpPr>
          <p:nvPr/>
        </p:nvSpPr>
        <p:spPr bwMode="auto">
          <a:xfrm>
            <a:off x="1522413" y="4338638"/>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62" name="Rectangle 75"/>
          <p:cNvSpPr>
            <a:spLocks noChangeArrowheads="1"/>
          </p:cNvSpPr>
          <p:nvPr/>
        </p:nvSpPr>
        <p:spPr bwMode="auto">
          <a:xfrm>
            <a:off x="1827213" y="4338638"/>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63" name="Rectangle 76"/>
          <p:cNvSpPr>
            <a:spLocks noChangeArrowheads="1"/>
          </p:cNvSpPr>
          <p:nvPr/>
        </p:nvSpPr>
        <p:spPr bwMode="auto">
          <a:xfrm>
            <a:off x="2132013" y="4338638"/>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64" name="Rectangle 77"/>
          <p:cNvSpPr>
            <a:spLocks noChangeArrowheads="1"/>
          </p:cNvSpPr>
          <p:nvPr/>
        </p:nvSpPr>
        <p:spPr bwMode="auto">
          <a:xfrm>
            <a:off x="2436813" y="4338638"/>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65" name="Rectangle 78"/>
          <p:cNvSpPr>
            <a:spLocks noChangeArrowheads="1"/>
          </p:cNvSpPr>
          <p:nvPr/>
        </p:nvSpPr>
        <p:spPr bwMode="auto">
          <a:xfrm>
            <a:off x="2741613" y="4338638"/>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66" name="Rectangle 79"/>
          <p:cNvSpPr>
            <a:spLocks noChangeArrowheads="1"/>
          </p:cNvSpPr>
          <p:nvPr/>
        </p:nvSpPr>
        <p:spPr bwMode="auto">
          <a:xfrm>
            <a:off x="3046413" y="4338638"/>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67" name="Rectangle 80"/>
          <p:cNvSpPr>
            <a:spLocks noChangeArrowheads="1"/>
          </p:cNvSpPr>
          <p:nvPr/>
        </p:nvSpPr>
        <p:spPr bwMode="auto">
          <a:xfrm>
            <a:off x="1217613" y="4643438"/>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68" name="Rectangle 81"/>
          <p:cNvSpPr>
            <a:spLocks noChangeArrowheads="1"/>
          </p:cNvSpPr>
          <p:nvPr/>
        </p:nvSpPr>
        <p:spPr bwMode="auto">
          <a:xfrm>
            <a:off x="1522413" y="4643438"/>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69" name="Rectangle 82"/>
          <p:cNvSpPr>
            <a:spLocks noChangeArrowheads="1"/>
          </p:cNvSpPr>
          <p:nvPr/>
        </p:nvSpPr>
        <p:spPr bwMode="auto">
          <a:xfrm>
            <a:off x="1827213" y="4643438"/>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70" name="Rectangle 83"/>
          <p:cNvSpPr>
            <a:spLocks noChangeArrowheads="1"/>
          </p:cNvSpPr>
          <p:nvPr/>
        </p:nvSpPr>
        <p:spPr bwMode="auto">
          <a:xfrm>
            <a:off x="2132013" y="4643438"/>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71" name="Rectangle 84"/>
          <p:cNvSpPr>
            <a:spLocks noChangeArrowheads="1"/>
          </p:cNvSpPr>
          <p:nvPr/>
        </p:nvSpPr>
        <p:spPr bwMode="auto">
          <a:xfrm>
            <a:off x="2436813" y="4643438"/>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72" name="Rectangle 85"/>
          <p:cNvSpPr>
            <a:spLocks noChangeArrowheads="1"/>
          </p:cNvSpPr>
          <p:nvPr/>
        </p:nvSpPr>
        <p:spPr bwMode="auto">
          <a:xfrm>
            <a:off x="2741613" y="4643438"/>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73" name="Rectangle 86"/>
          <p:cNvSpPr>
            <a:spLocks noChangeArrowheads="1"/>
          </p:cNvSpPr>
          <p:nvPr/>
        </p:nvSpPr>
        <p:spPr bwMode="auto">
          <a:xfrm>
            <a:off x="3046413" y="4643438"/>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74" name="Rectangle 87"/>
          <p:cNvSpPr>
            <a:spLocks noChangeArrowheads="1"/>
          </p:cNvSpPr>
          <p:nvPr/>
        </p:nvSpPr>
        <p:spPr bwMode="auto">
          <a:xfrm>
            <a:off x="1217613" y="2509838"/>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75" name="Rectangle 88"/>
          <p:cNvSpPr>
            <a:spLocks noChangeArrowheads="1"/>
          </p:cNvSpPr>
          <p:nvPr/>
        </p:nvSpPr>
        <p:spPr bwMode="auto">
          <a:xfrm>
            <a:off x="2741613" y="2509838"/>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76" name="Rectangle 89"/>
          <p:cNvSpPr>
            <a:spLocks noChangeArrowheads="1"/>
          </p:cNvSpPr>
          <p:nvPr/>
        </p:nvSpPr>
        <p:spPr bwMode="auto">
          <a:xfrm>
            <a:off x="3046413" y="2509838"/>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77" name="Rectangle 90"/>
          <p:cNvSpPr>
            <a:spLocks noChangeArrowheads="1"/>
          </p:cNvSpPr>
          <p:nvPr/>
        </p:nvSpPr>
        <p:spPr bwMode="auto">
          <a:xfrm>
            <a:off x="912813" y="2814638"/>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78" name="Rectangle 91"/>
          <p:cNvSpPr>
            <a:spLocks noChangeArrowheads="1"/>
          </p:cNvSpPr>
          <p:nvPr/>
        </p:nvSpPr>
        <p:spPr bwMode="auto">
          <a:xfrm>
            <a:off x="912813" y="2509838"/>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79" name="Rectangle 92"/>
          <p:cNvSpPr>
            <a:spLocks noChangeArrowheads="1"/>
          </p:cNvSpPr>
          <p:nvPr/>
        </p:nvSpPr>
        <p:spPr bwMode="auto">
          <a:xfrm>
            <a:off x="912813" y="4338638"/>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80" name="Rectangle 93"/>
          <p:cNvSpPr>
            <a:spLocks noChangeArrowheads="1"/>
          </p:cNvSpPr>
          <p:nvPr/>
        </p:nvSpPr>
        <p:spPr bwMode="auto">
          <a:xfrm>
            <a:off x="912813" y="4643438"/>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481" name="Text Box 94"/>
          <p:cNvSpPr txBox="1">
            <a:spLocks noChangeArrowheads="1"/>
          </p:cNvSpPr>
          <p:nvPr/>
        </p:nvSpPr>
        <p:spPr bwMode="auto">
          <a:xfrm>
            <a:off x="1762125" y="4429125"/>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15</a:t>
            </a:r>
          </a:p>
        </p:txBody>
      </p:sp>
      <p:sp>
        <p:nvSpPr>
          <p:cNvPr id="17482" name="Text Box 95"/>
          <p:cNvSpPr txBox="1">
            <a:spLocks noChangeArrowheads="1"/>
          </p:cNvSpPr>
          <p:nvPr/>
        </p:nvSpPr>
        <p:spPr bwMode="auto">
          <a:xfrm>
            <a:off x="2976563" y="412591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251</a:t>
            </a:r>
          </a:p>
        </p:txBody>
      </p:sp>
      <p:sp>
        <p:nvSpPr>
          <p:cNvPr id="17483" name="Text Box 96"/>
          <p:cNvSpPr txBox="1">
            <a:spLocks noChangeArrowheads="1"/>
          </p:cNvSpPr>
          <p:nvPr/>
        </p:nvSpPr>
        <p:spPr bwMode="auto">
          <a:xfrm>
            <a:off x="2976563" y="35194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253</a:t>
            </a:r>
          </a:p>
        </p:txBody>
      </p:sp>
      <p:sp>
        <p:nvSpPr>
          <p:cNvPr id="17484" name="Text Box 97"/>
          <p:cNvSpPr txBox="1">
            <a:spLocks noChangeArrowheads="1"/>
          </p:cNvSpPr>
          <p:nvPr/>
        </p:nvSpPr>
        <p:spPr bwMode="auto">
          <a:xfrm>
            <a:off x="1458913" y="442912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216</a:t>
            </a:r>
          </a:p>
        </p:txBody>
      </p:sp>
      <p:sp>
        <p:nvSpPr>
          <p:cNvPr id="17485" name="Text Box 98"/>
          <p:cNvSpPr txBox="1">
            <a:spLocks noChangeArrowheads="1"/>
          </p:cNvSpPr>
          <p:nvPr/>
        </p:nvSpPr>
        <p:spPr bwMode="auto">
          <a:xfrm>
            <a:off x="1154113" y="441642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12</a:t>
            </a:r>
          </a:p>
        </p:txBody>
      </p:sp>
      <p:sp>
        <p:nvSpPr>
          <p:cNvPr id="17486" name="Text Box 99"/>
          <p:cNvSpPr txBox="1">
            <a:spLocks noChangeArrowheads="1"/>
          </p:cNvSpPr>
          <p:nvPr/>
        </p:nvSpPr>
        <p:spPr bwMode="auto">
          <a:xfrm>
            <a:off x="850900" y="412591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221</a:t>
            </a:r>
          </a:p>
        </p:txBody>
      </p:sp>
      <p:sp>
        <p:nvSpPr>
          <p:cNvPr id="17487" name="Text Box 100"/>
          <p:cNvSpPr txBox="1">
            <a:spLocks noChangeArrowheads="1"/>
          </p:cNvSpPr>
          <p:nvPr/>
        </p:nvSpPr>
        <p:spPr bwMode="auto">
          <a:xfrm>
            <a:off x="850900" y="382270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10</a:t>
            </a:r>
          </a:p>
        </p:txBody>
      </p:sp>
      <p:sp>
        <p:nvSpPr>
          <p:cNvPr id="17488" name="Text Box 101"/>
          <p:cNvSpPr txBox="1">
            <a:spLocks noChangeArrowheads="1"/>
          </p:cNvSpPr>
          <p:nvPr/>
        </p:nvSpPr>
        <p:spPr bwMode="auto">
          <a:xfrm>
            <a:off x="2673350" y="4429125"/>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11</a:t>
            </a:r>
          </a:p>
        </p:txBody>
      </p:sp>
      <p:sp>
        <p:nvSpPr>
          <p:cNvPr id="17489" name="Text Box 102"/>
          <p:cNvSpPr txBox="1">
            <a:spLocks noChangeArrowheads="1"/>
          </p:cNvSpPr>
          <p:nvPr/>
        </p:nvSpPr>
        <p:spPr bwMode="auto">
          <a:xfrm>
            <a:off x="1154113" y="382270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45</a:t>
            </a:r>
          </a:p>
        </p:txBody>
      </p:sp>
      <p:sp>
        <p:nvSpPr>
          <p:cNvPr id="17490" name="Text Box 103"/>
          <p:cNvSpPr txBox="1">
            <a:spLocks noChangeArrowheads="1"/>
          </p:cNvSpPr>
          <p:nvPr/>
        </p:nvSpPr>
        <p:spPr bwMode="auto">
          <a:xfrm>
            <a:off x="1762125" y="382270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49</a:t>
            </a:r>
          </a:p>
        </p:txBody>
      </p:sp>
      <p:sp>
        <p:nvSpPr>
          <p:cNvPr id="17491" name="Text Box 104"/>
          <p:cNvSpPr txBox="1">
            <a:spLocks noChangeArrowheads="1"/>
          </p:cNvSpPr>
          <p:nvPr/>
        </p:nvSpPr>
        <p:spPr bwMode="auto">
          <a:xfrm>
            <a:off x="2368550" y="382270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39</a:t>
            </a:r>
          </a:p>
        </p:txBody>
      </p:sp>
      <p:sp>
        <p:nvSpPr>
          <p:cNvPr id="17492" name="Text Box 105"/>
          <p:cNvSpPr txBox="1">
            <a:spLocks noChangeArrowheads="1"/>
          </p:cNvSpPr>
          <p:nvPr/>
        </p:nvSpPr>
        <p:spPr bwMode="auto">
          <a:xfrm>
            <a:off x="2065338" y="382270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179</a:t>
            </a:r>
          </a:p>
        </p:txBody>
      </p:sp>
      <p:sp>
        <p:nvSpPr>
          <p:cNvPr id="17493" name="Text Box 106"/>
          <p:cNvSpPr txBox="1">
            <a:spLocks noChangeArrowheads="1"/>
          </p:cNvSpPr>
          <p:nvPr/>
        </p:nvSpPr>
        <p:spPr bwMode="auto">
          <a:xfrm>
            <a:off x="2673350" y="412591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182</a:t>
            </a:r>
          </a:p>
        </p:txBody>
      </p:sp>
      <p:sp>
        <p:nvSpPr>
          <p:cNvPr id="17494" name="Text Box 107"/>
          <p:cNvSpPr txBox="1">
            <a:spLocks noChangeArrowheads="1"/>
          </p:cNvSpPr>
          <p:nvPr/>
        </p:nvSpPr>
        <p:spPr bwMode="auto">
          <a:xfrm>
            <a:off x="2065338" y="442912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169</a:t>
            </a:r>
          </a:p>
        </p:txBody>
      </p:sp>
      <p:sp>
        <p:nvSpPr>
          <p:cNvPr id="17495" name="Text Box 108"/>
          <p:cNvSpPr txBox="1">
            <a:spLocks noChangeArrowheads="1"/>
          </p:cNvSpPr>
          <p:nvPr/>
        </p:nvSpPr>
        <p:spPr bwMode="auto">
          <a:xfrm>
            <a:off x="1762125" y="473233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167</a:t>
            </a:r>
          </a:p>
        </p:txBody>
      </p:sp>
      <p:sp>
        <p:nvSpPr>
          <p:cNvPr id="17496" name="Text Box 109"/>
          <p:cNvSpPr txBox="1">
            <a:spLocks noChangeArrowheads="1"/>
          </p:cNvSpPr>
          <p:nvPr/>
        </p:nvSpPr>
        <p:spPr bwMode="auto">
          <a:xfrm>
            <a:off x="850900" y="473233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175</a:t>
            </a:r>
          </a:p>
        </p:txBody>
      </p:sp>
      <p:sp>
        <p:nvSpPr>
          <p:cNvPr id="17497" name="Text Box 110"/>
          <p:cNvSpPr txBox="1">
            <a:spLocks noChangeArrowheads="1"/>
          </p:cNvSpPr>
          <p:nvPr/>
        </p:nvSpPr>
        <p:spPr bwMode="auto">
          <a:xfrm>
            <a:off x="2976563" y="473233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181</a:t>
            </a:r>
          </a:p>
        </p:txBody>
      </p:sp>
      <p:sp>
        <p:nvSpPr>
          <p:cNvPr id="17498" name="Text Box 111"/>
          <p:cNvSpPr txBox="1">
            <a:spLocks noChangeArrowheads="1"/>
          </p:cNvSpPr>
          <p:nvPr/>
        </p:nvSpPr>
        <p:spPr bwMode="auto">
          <a:xfrm>
            <a:off x="1154113" y="412591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89</a:t>
            </a:r>
          </a:p>
        </p:txBody>
      </p:sp>
      <p:sp>
        <p:nvSpPr>
          <p:cNvPr id="17499" name="Text Box 112"/>
          <p:cNvSpPr txBox="1">
            <a:spLocks noChangeArrowheads="1"/>
          </p:cNvSpPr>
          <p:nvPr/>
        </p:nvSpPr>
        <p:spPr bwMode="auto">
          <a:xfrm>
            <a:off x="1762125" y="412591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85</a:t>
            </a:r>
          </a:p>
        </p:txBody>
      </p:sp>
      <p:sp>
        <p:nvSpPr>
          <p:cNvPr id="17500" name="Text Box 113"/>
          <p:cNvSpPr txBox="1">
            <a:spLocks noChangeArrowheads="1"/>
          </p:cNvSpPr>
          <p:nvPr/>
        </p:nvSpPr>
        <p:spPr bwMode="auto">
          <a:xfrm>
            <a:off x="2368550" y="412591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95</a:t>
            </a:r>
          </a:p>
        </p:txBody>
      </p:sp>
      <p:sp>
        <p:nvSpPr>
          <p:cNvPr id="17501" name="Text Box 114"/>
          <p:cNvSpPr txBox="1">
            <a:spLocks noChangeArrowheads="1"/>
          </p:cNvSpPr>
          <p:nvPr/>
        </p:nvSpPr>
        <p:spPr bwMode="auto">
          <a:xfrm>
            <a:off x="2065338" y="473233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89</a:t>
            </a:r>
          </a:p>
        </p:txBody>
      </p:sp>
      <p:sp>
        <p:nvSpPr>
          <p:cNvPr id="17502" name="Text Box 115"/>
          <p:cNvSpPr txBox="1">
            <a:spLocks noChangeArrowheads="1"/>
          </p:cNvSpPr>
          <p:nvPr/>
        </p:nvSpPr>
        <p:spPr bwMode="auto">
          <a:xfrm>
            <a:off x="2673350" y="473233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98</a:t>
            </a:r>
          </a:p>
        </p:txBody>
      </p:sp>
      <p:sp>
        <p:nvSpPr>
          <p:cNvPr id="17503" name="Text Box 116"/>
          <p:cNvSpPr txBox="1">
            <a:spLocks noChangeArrowheads="1"/>
          </p:cNvSpPr>
          <p:nvPr/>
        </p:nvSpPr>
        <p:spPr bwMode="auto">
          <a:xfrm>
            <a:off x="2065338" y="35194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127</a:t>
            </a:r>
          </a:p>
        </p:txBody>
      </p:sp>
      <p:sp>
        <p:nvSpPr>
          <p:cNvPr id="17504" name="Text Box 117"/>
          <p:cNvSpPr txBox="1">
            <a:spLocks noChangeArrowheads="1"/>
          </p:cNvSpPr>
          <p:nvPr/>
        </p:nvSpPr>
        <p:spPr bwMode="auto">
          <a:xfrm>
            <a:off x="2368550" y="351948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59</a:t>
            </a:r>
          </a:p>
        </p:txBody>
      </p:sp>
      <p:sp>
        <p:nvSpPr>
          <p:cNvPr id="17505" name="Text Box 118"/>
          <p:cNvSpPr txBox="1">
            <a:spLocks noChangeArrowheads="1"/>
          </p:cNvSpPr>
          <p:nvPr/>
        </p:nvSpPr>
        <p:spPr bwMode="auto">
          <a:xfrm>
            <a:off x="2673350" y="351948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79</a:t>
            </a:r>
          </a:p>
        </p:txBody>
      </p:sp>
      <p:sp>
        <p:nvSpPr>
          <p:cNvPr id="17506" name="Text Box 119"/>
          <p:cNvSpPr txBox="1">
            <a:spLocks noChangeArrowheads="1"/>
          </p:cNvSpPr>
          <p:nvPr/>
        </p:nvSpPr>
        <p:spPr bwMode="auto">
          <a:xfrm>
            <a:off x="2673350" y="382270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149</a:t>
            </a:r>
          </a:p>
        </p:txBody>
      </p:sp>
      <p:sp>
        <p:nvSpPr>
          <p:cNvPr id="17507" name="Text Box 120"/>
          <p:cNvSpPr txBox="1">
            <a:spLocks noChangeArrowheads="1"/>
          </p:cNvSpPr>
          <p:nvPr/>
        </p:nvSpPr>
        <p:spPr bwMode="auto">
          <a:xfrm>
            <a:off x="2976563" y="442912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143</a:t>
            </a:r>
          </a:p>
        </p:txBody>
      </p:sp>
      <p:sp>
        <p:nvSpPr>
          <p:cNvPr id="17508" name="Text Box 121"/>
          <p:cNvSpPr txBox="1">
            <a:spLocks noChangeArrowheads="1"/>
          </p:cNvSpPr>
          <p:nvPr/>
        </p:nvSpPr>
        <p:spPr bwMode="auto">
          <a:xfrm>
            <a:off x="2368550" y="4429125"/>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83</a:t>
            </a:r>
          </a:p>
        </p:txBody>
      </p:sp>
      <p:sp>
        <p:nvSpPr>
          <p:cNvPr id="17509" name="Text Box 122"/>
          <p:cNvSpPr txBox="1">
            <a:spLocks noChangeArrowheads="1"/>
          </p:cNvSpPr>
          <p:nvPr/>
        </p:nvSpPr>
        <p:spPr bwMode="auto">
          <a:xfrm>
            <a:off x="623888" y="369570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4</a:t>
            </a:r>
          </a:p>
        </p:txBody>
      </p:sp>
      <p:sp>
        <p:nvSpPr>
          <p:cNvPr id="17510" name="Text Box 123"/>
          <p:cNvSpPr txBox="1">
            <a:spLocks noChangeArrowheads="1"/>
          </p:cNvSpPr>
          <p:nvPr/>
        </p:nvSpPr>
        <p:spPr bwMode="auto">
          <a:xfrm>
            <a:off x="623888" y="400050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5</a:t>
            </a:r>
          </a:p>
        </p:txBody>
      </p:sp>
      <p:sp>
        <p:nvSpPr>
          <p:cNvPr id="17511" name="Text Box 124"/>
          <p:cNvSpPr txBox="1">
            <a:spLocks noChangeArrowheads="1"/>
          </p:cNvSpPr>
          <p:nvPr/>
        </p:nvSpPr>
        <p:spPr bwMode="auto">
          <a:xfrm>
            <a:off x="623888" y="430530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6</a:t>
            </a:r>
          </a:p>
        </p:txBody>
      </p:sp>
      <p:sp>
        <p:nvSpPr>
          <p:cNvPr id="17512" name="Text Box 125"/>
          <p:cNvSpPr txBox="1">
            <a:spLocks noChangeArrowheads="1"/>
          </p:cNvSpPr>
          <p:nvPr/>
        </p:nvSpPr>
        <p:spPr bwMode="auto">
          <a:xfrm>
            <a:off x="623888" y="461010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7</a:t>
            </a:r>
          </a:p>
        </p:txBody>
      </p:sp>
      <p:sp>
        <p:nvSpPr>
          <p:cNvPr id="17513" name="Text Box 126"/>
          <p:cNvSpPr txBox="1">
            <a:spLocks noChangeArrowheads="1"/>
          </p:cNvSpPr>
          <p:nvPr/>
        </p:nvSpPr>
        <p:spPr bwMode="auto">
          <a:xfrm>
            <a:off x="623888" y="247650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0</a:t>
            </a:r>
          </a:p>
        </p:txBody>
      </p:sp>
      <p:sp>
        <p:nvSpPr>
          <p:cNvPr id="17514" name="Text Box 127"/>
          <p:cNvSpPr txBox="1">
            <a:spLocks noChangeArrowheads="1"/>
          </p:cNvSpPr>
          <p:nvPr/>
        </p:nvSpPr>
        <p:spPr bwMode="auto">
          <a:xfrm>
            <a:off x="623888" y="278130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1</a:t>
            </a:r>
          </a:p>
        </p:txBody>
      </p:sp>
      <p:sp>
        <p:nvSpPr>
          <p:cNvPr id="17515" name="Text Box 128"/>
          <p:cNvSpPr txBox="1">
            <a:spLocks noChangeArrowheads="1"/>
          </p:cNvSpPr>
          <p:nvPr/>
        </p:nvSpPr>
        <p:spPr bwMode="auto">
          <a:xfrm>
            <a:off x="623888" y="308610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2</a:t>
            </a:r>
          </a:p>
        </p:txBody>
      </p:sp>
      <p:sp>
        <p:nvSpPr>
          <p:cNvPr id="17516" name="Text Box 129"/>
          <p:cNvSpPr txBox="1">
            <a:spLocks noChangeArrowheads="1"/>
          </p:cNvSpPr>
          <p:nvPr/>
        </p:nvSpPr>
        <p:spPr bwMode="auto">
          <a:xfrm>
            <a:off x="623888" y="339090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3</a:t>
            </a:r>
          </a:p>
        </p:txBody>
      </p:sp>
      <p:sp>
        <p:nvSpPr>
          <p:cNvPr id="17517" name="Text Box 130"/>
          <p:cNvSpPr txBox="1">
            <a:spLocks noChangeArrowheads="1"/>
          </p:cNvSpPr>
          <p:nvPr/>
        </p:nvSpPr>
        <p:spPr bwMode="auto">
          <a:xfrm>
            <a:off x="917575" y="22145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0</a:t>
            </a:r>
          </a:p>
        </p:txBody>
      </p:sp>
      <p:sp>
        <p:nvSpPr>
          <p:cNvPr id="17518" name="Text Box 131"/>
          <p:cNvSpPr txBox="1">
            <a:spLocks noChangeArrowheads="1"/>
          </p:cNvSpPr>
          <p:nvPr/>
        </p:nvSpPr>
        <p:spPr bwMode="auto">
          <a:xfrm>
            <a:off x="1222375" y="22145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1</a:t>
            </a:r>
          </a:p>
        </p:txBody>
      </p:sp>
      <p:sp>
        <p:nvSpPr>
          <p:cNvPr id="17519" name="Text Box 132"/>
          <p:cNvSpPr txBox="1">
            <a:spLocks noChangeArrowheads="1"/>
          </p:cNvSpPr>
          <p:nvPr/>
        </p:nvSpPr>
        <p:spPr bwMode="auto">
          <a:xfrm>
            <a:off x="1527175" y="22145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2</a:t>
            </a:r>
          </a:p>
        </p:txBody>
      </p:sp>
      <p:sp>
        <p:nvSpPr>
          <p:cNvPr id="17520" name="Text Box 133"/>
          <p:cNvSpPr txBox="1">
            <a:spLocks noChangeArrowheads="1"/>
          </p:cNvSpPr>
          <p:nvPr/>
        </p:nvSpPr>
        <p:spPr bwMode="auto">
          <a:xfrm>
            <a:off x="1831975" y="22145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3</a:t>
            </a:r>
          </a:p>
        </p:txBody>
      </p:sp>
      <p:sp>
        <p:nvSpPr>
          <p:cNvPr id="17521" name="Text Box 134"/>
          <p:cNvSpPr txBox="1">
            <a:spLocks noChangeArrowheads="1"/>
          </p:cNvSpPr>
          <p:nvPr/>
        </p:nvSpPr>
        <p:spPr bwMode="auto">
          <a:xfrm>
            <a:off x="2136775" y="22145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4</a:t>
            </a:r>
          </a:p>
        </p:txBody>
      </p:sp>
      <p:sp>
        <p:nvSpPr>
          <p:cNvPr id="17522" name="Text Box 135"/>
          <p:cNvSpPr txBox="1">
            <a:spLocks noChangeArrowheads="1"/>
          </p:cNvSpPr>
          <p:nvPr/>
        </p:nvSpPr>
        <p:spPr bwMode="auto">
          <a:xfrm>
            <a:off x="2441575" y="22145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5</a:t>
            </a:r>
          </a:p>
        </p:txBody>
      </p:sp>
      <p:sp>
        <p:nvSpPr>
          <p:cNvPr id="17523" name="Text Box 136"/>
          <p:cNvSpPr txBox="1">
            <a:spLocks noChangeArrowheads="1"/>
          </p:cNvSpPr>
          <p:nvPr/>
        </p:nvSpPr>
        <p:spPr bwMode="auto">
          <a:xfrm>
            <a:off x="2746375" y="22145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6</a:t>
            </a:r>
          </a:p>
        </p:txBody>
      </p:sp>
      <p:sp>
        <p:nvSpPr>
          <p:cNvPr id="17524" name="Text Box 137"/>
          <p:cNvSpPr txBox="1">
            <a:spLocks noChangeArrowheads="1"/>
          </p:cNvSpPr>
          <p:nvPr/>
        </p:nvSpPr>
        <p:spPr bwMode="auto">
          <a:xfrm>
            <a:off x="3051175" y="22145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7</a:t>
            </a:r>
          </a:p>
        </p:txBody>
      </p:sp>
      <p:grpSp>
        <p:nvGrpSpPr>
          <p:cNvPr id="953482" name="Group 138"/>
          <p:cNvGrpSpPr>
            <a:grpSpLocks/>
          </p:cNvGrpSpPr>
          <p:nvPr/>
        </p:nvGrpSpPr>
        <p:grpSpPr bwMode="auto">
          <a:xfrm>
            <a:off x="3659188" y="2595563"/>
            <a:ext cx="1593850" cy="1274762"/>
            <a:chOff x="2402" y="869"/>
            <a:chExt cx="813" cy="803"/>
          </a:xfrm>
        </p:grpSpPr>
        <p:grpSp>
          <p:nvGrpSpPr>
            <p:cNvPr id="17811" name="Group 139"/>
            <p:cNvGrpSpPr>
              <a:grpSpLocks/>
            </p:cNvGrpSpPr>
            <p:nvPr/>
          </p:nvGrpSpPr>
          <p:grpSpPr bwMode="auto">
            <a:xfrm>
              <a:off x="2402" y="869"/>
              <a:ext cx="621" cy="803"/>
              <a:chOff x="2402" y="869"/>
              <a:chExt cx="621" cy="803"/>
            </a:xfrm>
          </p:grpSpPr>
          <p:sp>
            <p:nvSpPr>
              <p:cNvPr id="17824" name="Text Box 140"/>
              <p:cNvSpPr txBox="1">
                <a:spLocks noChangeArrowheads="1"/>
              </p:cNvSpPr>
              <p:nvPr/>
            </p:nvSpPr>
            <p:spPr bwMode="auto">
              <a:xfrm>
                <a:off x="2593" y="13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825" name="Text Box 141"/>
              <p:cNvSpPr txBox="1">
                <a:spLocks noChangeArrowheads="1"/>
              </p:cNvSpPr>
              <p:nvPr/>
            </p:nvSpPr>
            <p:spPr bwMode="auto">
              <a:xfrm>
                <a:off x="2593" y="917"/>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826" name="Text Box 142"/>
              <p:cNvSpPr txBox="1">
                <a:spLocks noChangeArrowheads="1"/>
              </p:cNvSpPr>
              <p:nvPr/>
            </p:nvSpPr>
            <p:spPr bwMode="auto">
              <a:xfrm>
                <a:off x="2784" y="917"/>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827" name="Text Box 143"/>
              <p:cNvSpPr txBox="1">
                <a:spLocks noChangeArrowheads="1"/>
              </p:cNvSpPr>
              <p:nvPr/>
            </p:nvSpPr>
            <p:spPr bwMode="auto">
              <a:xfrm>
                <a:off x="2593" y="11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828" name="Text Box 144"/>
              <p:cNvSpPr txBox="1">
                <a:spLocks noChangeArrowheads="1"/>
              </p:cNvSpPr>
              <p:nvPr/>
            </p:nvSpPr>
            <p:spPr bwMode="auto">
              <a:xfrm>
                <a:off x="2784" y="11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829" name="Text Box 145"/>
              <p:cNvSpPr txBox="1">
                <a:spLocks noChangeArrowheads="1"/>
              </p:cNvSpPr>
              <p:nvPr/>
            </p:nvSpPr>
            <p:spPr bwMode="auto">
              <a:xfrm>
                <a:off x="2784" y="13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830" name="Text Box 146"/>
              <p:cNvSpPr txBox="1">
                <a:spLocks noChangeArrowheads="1"/>
              </p:cNvSpPr>
              <p:nvPr/>
            </p:nvSpPr>
            <p:spPr bwMode="auto">
              <a:xfrm>
                <a:off x="2402" y="1117"/>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831" name="Text Box 147"/>
              <p:cNvSpPr txBox="1">
                <a:spLocks noChangeArrowheads="1"/>
              </p:cNvSpPr>
              <p:nvPr/>
            </p:nvSpPr>
            <p:spPr bwMode="auto">
              <a:xfrm>
                <a:off x="2402" y="13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832" name="Text Box 148"/>
              <p:cNvSpPr txBox="1">
                <a:spLocks noChangeArrowheads="1"/>
              </p:cNvSpPr>
              <p:nvPr/>
            </p:nvSpPr>
            <p:spPr bwMode="auto">
              <a:xfrm>
                <a:off x="2402" y="149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 </a:t>
                </a:r>
              </a:p>
            </p:txBody>
          </p:sp>
          <p:grpSp>
            <p:nvGrpSpPr>
              <p:cNvPr id="17833" name="Group 149"/>
              <p:cNvGrpSpPr>
                <a:grpSpLocks/>
              </p:cNvGrpSpPr>
              <p:nvPr/>
            </p:nvGrpSpPr>
            <p:grpSpPr bwMode="auto">
              <a:xfrm>
                <a:off x="2402" y="869"/>
                <a:ext cx="287" cy="277"/>
                <a:chOff x="2402" y="296"/>
                <a:chExt cx="287" cy="277"/>
              </a:xfrm>
            </p:grpSpPr>
            <p:grpSp>
              <p:nvGrpSpPr>
                <p:cNvPr id="17834" name="Group 150"/>
                <p:cNvGrpSpPr>
                  <a:grpSpLocks/>
                </p:cNvGrpSpPr>
                <p:nvPr/>
              </p:nvGrpSpPr>
              <p:grpSpPr bwMode="auto">
                <a:xfrm>
                  <a:off x="2402" y="296"/>
                  <a:ext cx="239" cy="277"/>
                  <a:chOff x="2641" y="296"/>
                  <a:chExt cx="239" cy="277"/>
                </a:xfrm>
              </p:grpSpPr>
              <p:sp>
                <p:nvSpPr>
                  <p:cNvPr id="17836" name="Text Box 151"/>
                  <p:cNvSpPr txBox="1">
                    <a:spLocks noChangeArrowheads="1"/>
                  </p:cNvSpPr>
                  <p:nvPr/>
                </p:nvSpPr>
                <p:spPr bwMode="auto">
                  <a:xfrm>
                    <a:off x="2641" y="29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a:t>
                    </a:r>
                  </a:p>
                </p:txBody>
              </p:sp>
              <p:sp>
                <p:nvSpPr>
                  <p:cNvPr id="17837" name="Text Box 152"/>
                  <p:cNvSpPr txBox="1">
                    <a:spLocks noChangeArrowheads="1"/>
                  </p:cNvSpPr>
                  <p:nvPr/>
                </p:nvSpPr>
                <p:spPr bwMode="auto">
                  <a:xfrm>
                    <a:off x="2641" y="400"/>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9</a:t>
                    </a:r>
                  </a:p>
                </p:txBody>
              </p:sp>
              <p:sp>
                <p:nvSpPr>
                  <p:cNvPr id="17838" name="Text Box 153"/>
                  <p:cNvSpPr txBox="1">
                    <a:spLocks noChangeArrowheads="1"/>
                  </p:cNvSpPr>
                  <p:nvPr/>
                </p:nvSpPr>
                <p:spPr bwMode="auto">
                  <a:xfrm>
                    <a:off x="2641" y="29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_</a:t>
                    </a:r>
                  </a:p>
                </p:txBody>
              </p:sp>
            </p:grpSp>
            <p:sp>
              <p:nvSpPr>
                <p:cNvPr id="17835" name="Text Box 154"/>
                <p:cNvSpPr txBox="1">
                  <a:spLocks noChangeArrowheads="1"/>
                </p:cNvSpPr>
                <p:nvPr/>
              </p:nvSpPr>
              <p:spPr bwMode="auto">
                <a:xfrm>
                  <a:off x="2450" y="343"/>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grpSp>
        </p:grpSp>
        <p:grpSp>
          <p:nvGrpSpPr>
            <p:cNvPr id="17812" name="Group 155"/>
            <p:cNvGrpSpPr>
              <a:grpSpLocks/>
            </p:cNvGrpSpPr>
            <p:nvPr/>
          </p:nvGrpSpPr>
          <p:grpSpPr bwMode="auto">
            <a:xfrm>
              <a:off x="2497" y="917"/>
              <a:ext cx="622" cy="564"/>
              <a:chOff x="2497" y="917"/>
              <a:chExt cx="622" cy="564"/>
            </a:xfrm>
          </p:grpSpPr>
          <p:sp>
            <p:nvSpPr>
              <p:cNvPr id="17815" name="Text Box 156"/>
              <p:cNvSpPr txBox="1">
                <a:spLocks noChangeArrowheads="1"/>
              </p:cNvSpPr>
              <p:nvPr/>
            </p:nvSpPr>
            <p:spPr bwMode="auto">
              <a:xfrm>
                <a:off x="2497" y="13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219</a:t>
                </a:r>
              </a:p>
            </p:txBody>
          </p:sp>
          <p:sp>
            <p:nvSpPr>
              <p:cNvPr id="17816" name="Text Box 157"/>
              <p:cNvSpPr txBox="1">
                <a:spLocks noChangeArrowheads="1"/>
              </p:cNvSpPr>
              <p:nvPr/>
            </p:nvSpPr>
            <p:spPr bwMode="auto">
              <a:xfrm>
                <a:off x="2497" y="917"/>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208</a:t>
                </a:r>
              </a:p>
            </p:txBody>
          </p:sp>
          <p:sp>
            <p:nvSpPr>
              <p:cNvPr id="17817" name="Text Box 158"/>
              <p:cNvSpPr txBox="1">
                <a:spLocks noChangeArrowheads="1"/>
              </p:cNvSpPr>
              <p:nvPr/>
            </p:nvSpPr>
            <p:spPr bwMode="auto">
              <a:xfrm>
                <a:off x="2880" y="13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12</a:t>
                </a:r>
              </a:p>
            </p:txBody>
          </p:sp>
          <p:sp>
            <p:nvSpPr>
              <p:cNvPr id="17818" name="Text Box 159"/>
              <p:cNvSpPr txBox="1">
                <a:spLocks noChangeArrowheads="1"/>
              </p:cNvSpPr>
              <p:nvPr/>
            </p:nvSpPr>
            <p:spPr bwMode="auto">
              <a:xfrm>
                <a:off x="2497" y="110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14</a:t>
                </a:r>
              </a:p>
            </p:txBody>
          </p:sp>
          <p:sp>
            <p:nvSpPr>
              <p:cNvPr id="17819" name="Text Box 160"/>
              <p:cNvSpPr txBox="1">
                <a:spLocks noChangeArrowheads="1"/>
              </p:cNvSpPr>
              <p:nvPr/>
            </p:nvSpPr>
            <p:spPr bwMode="auto">
              <a:xfrm>
                <a:off x="2688" y="110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41</a:t>
                </a:r>
              </a:p>
            </p:txBody>
          </p:sp>
          <p:sp>
            <p:nvSpPr>
              <p:cNvPr id="17820" name="Text Box 161"/>
              <p:cNvSpPr txBox="1">
                <a:spLocks noChangeArrowheads="1"/>
              </p:cNvSpPr>
              <p:nvPr/>
            </p:nvSpPr>
            <p:spPr bwMode="auto">
              <a:xfrm>
                <a:off x="2688" y="92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89</a:t>
                </a:r>
              </a:p>
            </p:txBody>
          </p:sp>
          <p:sp>
            <p:nvSpPr>
              <p:cNvPr id="17821" name="Text Box 162"/>
              <p:cNvSpPr txBox="1">
                <a:spLocks noChangeArrowheads="1"/>
              </p:cNvSpPr>
              <p:nvPr/>
            </p:nvSpPr>
            <p:spPr bwMode="auto">
              <a:xfrm>
                <a:off x="2880" y="92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59</a:t>
                </a:r>
              </a:p>
            </p:txBody>
          </p:sp>
          <p:sp>
            <p:nvSpPr>
              <p:cNvPr id="17822" name="Text Box 163"/>
              <p:cNvSpPr txBox="1">
                <a:spLocks noChangeArrowheads="1"/>
              </p:cNvSpPr>
              <p:nvPr/>
            </p:nvSpPr>
            <p:spPr bwMode="auto">
              <a:xfrm>
                <a:off x="2689" y="13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57</a:t>
                </a:r>
              </a:p>
            </p:txBody>
          </p:sp>
          <p:sp>
            <p:nvSpPr>
              <p:cNvPr id="17823" name="Text Box 164"/>
              <p:cNvSpPr txBox="1">
                <a:spLocks noChangeArrowheads="1"/>
              </p:cNvSpPr>
              <p:nvPr/>
            </p:nvSpPr>
            <p:spPr bwMode="auto">
              <a:xfrm>
                <a:off x="2880" y="110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197</a:t>
                </a:r>
              </a:p>
            </p:txBody>
          </p:sp>
        </p:grpSp>
        <p:sp>
          <p:nvSpPr>
            <p:cNvPr id="17813" name="Text Box 165"/>
            <p:cNvSpPr txBox="1">
              <a:spLocks noChangeArrowheads="1"/>
            </p:cNvSpPr>
            <p:nvPr/>
          </p:nvSpPr>
          <p:spPr bwMode="auto">
            <a:xfrm>
              <a:off x="2976" y="13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814" name="Text Box 166"/>
            <p:cNvSpPr txBox="1">
              <a:spLocks noChangeArrowheads="1"/>
            </p:cNvSpPr>
            <p:nvPr/>
          </p:nvSpPr>
          <p:spPr bwMode="auto">
            <a:xfrm>
              <a:off x="2498" y="1491"/>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99</a:t>
              </a:r>
            </a:p>
          </p:txBody>
        </p:sp>
      </p:grpSp>
      <p:grpSp>
        <p:nvGrpSpPr>
          <p:cNvPr id="953511" name="Group 167"/>
          <p:cNvGrpSpPr>
            <a:grpSpLocks/>
          </p:cNvGrpSpPr>
          <p:nvPr/>
        </p:nvGrpSpPr>
        <p:grpSpPr bwMode="auto">
          <a:xfrm>
            <a:off x="1230313" y="2514600"/>
            <a:ext cx="914400" cy="914400"/>
            <a:chOff x="2784" y="487"/>
            <a:chExt cx="576" cy="576"/>
          </a:xfrm>
        </p:grpSpPr>
        <p:sp>
          <p:nvSpPr>
            <p:cNvPr id="17802" name="Rectangle 168"/>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803" name="Rectangle 169"/>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804" name="Rectangle 170"/>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805" name="Rectangle 171"/>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806" name="Rectangle 172"/>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807" name="Rectangle 173"/>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808" name="Rectangle 174"/>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809" name="Rectangle 175"/>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810" name="Rectangle 176"/>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953521" name="Group 177"/>
          <p:cNvGrpSpPr>
            <a:grpSpLocks/>
          </p:cNvGrpSpPr>
          <p:nvPr/>
        </p:nvGrpSpPr>
        <p:grpSpPr bwMode="auto">
          <a:xfrm>
            <a:off x="3659188" y="2609850"/>
            <a:ext cx="1670050" cy="1274763"/>
            <a:chOff x="2498" y="1873"/>
            <a:chExt cx="812" cy="803"/>
          </a:xfrm>
        </p:grpSpPr>
        <p:grpSp>
          <p:nvGrpSpPr>
            <p:cNvPr id="17773" name="Group 178"/>
            <p:cNvGrpSpPr>
              <a:grpSpLocks/>
            </p:cNvGrpSpPr>
            <p:nvPr/>
          </p:nvGrpSpPr>
          <p:grpSpPr bwMode="auto">
            <a:xfrm>
              <a:off x="2498" y="1873"/>
              <a:ext cx="812" cy="803"/>
              <a:chOff x="2498" y="2399"/>
              <a:chExt cx="812" cy="803"/>
            </a:xfrm>
          </p:grpSpPr>
          <p:grpSp>
            <p:nvGrpSpPr>
              <p:cNvPr id="17785" name="Group 179"/>
              <p:cNvGrpSpPr>
                <a:grpSpLocks/>
              </p:cNvGrpSpPr>
              <p:nvPr/>
            </p:nvGrpSpPr>
            <p:grpSpPr bwMode="auto">
              <a:xfrm>
                <a:off x="2498" y="2399"/>
                <a:ext cx="621" cy="803"/>
                <a:chOff x="2402" y="869"/>
                <a:chExt cx="621" cy="803"/>
              </a:xfrm>
            </p:grpSpPr>
            <p:sp>
              <p:nvSpPr>
                <p:cNvPr id="17787" name="Text Box 180"/>
                <p:cNvSpPr txBox="1">
                  <a:spLocks noChangeArrowheads="1"/>
                </p:cNvSpPr>
                <p:nvPr/>
              </p:nvSpPr>
              <p:spPr bwMode="auto">
                <a:xfrm>
                  <a:off x="2593" y="13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88" name="Text Box 181"/>
                <p:cNvSpPr txBox="1">
                  <a:spLocks noChangeArrowheads="1"/>
                </p:cNvSpPr>
                <p:nvPr/>
              </p:nvSpPr>
              <p:spPr bwMode="auto">
                <a:xfrm>
                  <a:off x="2593" y="917"/>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89" name="Text Box 182"/>
                <p:cNvSpPr txBox="1">
                  <a:spLocks noChangeArrowheads="1"/>
                </p:cNvSpPr>
                <p:nvPr/>
              </p:nvSpPr>
              <p:spPr bwMode="auto">
                <a:xfrm>
                  <a:off x="2784" y="917"/>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90" name="Text Box 183"/>
                <p:cNvSpPr txBox="1">
                  <a:spLocks noChangeArrowheads="1"/>
                </p:cNvSpPr>
                <p:nvPr/>
              </p:nvSpPr>
              <p:spPr bwMode="auto">
                <a:xfrm>
                  <a:off x="2593" y="11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91" name="Text Box 184"/>
                <p:cNvSpPr txBox="1">
                  <a:spLocks noChangeArrowheads="1"/>
                </p:cNvSpPr>
                <p:nvPr/>
              </p:nvSpPr>
              <p:spPr bwMode="auto">
                <a:xfrm>
                  <a:off x="2784" y="11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92" name="Text Box 185"/>
                <p:cNvSpPr txBox="1">
                  <a:spLocks noChangeArrowheads="1"/>
                </p:cNvSpPr>
                <p:nvPr/>
              </p:nvSpPr>
              <p:spPr bwMode="auto">
                <a:xfrm>
                  <a:off x="2784" y="13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93" name="Text Box 186"/>
                <p:cNvSpPr txBox="1">
                  <a:spLocks noChangeArrowheads="1"/>
                </p:cNvSpPr>
                <p:nvPr/>
              </p:nvSpPr>
              <p:spPr bwMode="auto">
                <a:xfrm>
                  <a:off x="2402" y="1117"/>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94" name="Text Box 187"/>
                <p:cNvSpPr txBox="1">
                  <a:spLocks noChangeArrowheads="1"/>
                </p:cNvSpPr>
                <p:nvPr/>
              </p:nvSpPr>
              <p:spPr bwMode="auto">
                <a:xfrm>
                  <a:off x="2402" y="13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95" name="Text Box 188"/>
                <p:cNvSpPr txBox="1">
                  <a:spLocks noChangeArrowheads="1"/>
                </p:cNvSpPr>
                <p:nvPr/>
              </p:nvSpPr>
              <p:spPr bwMode="auto">
                <a:xfrm>
                  <a:off x="2402" y="149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 </a:t>
                  </a:r>
                </a:p>
              </p:txBody>
            </p:sp>
            <p:grpSp>
              <p:nvGrpSpPr>
                <p:cNvPr id="17796" name="Group 189"/>
                <p:cNvGrpSpPr>
                  <a:grpSpLocks/>
                </p:cNvGrpSpPr>
                <p:nvPr/>
              </p:nvGrpSpPr>
              <p:grpSpPr bwMode="auto">
                <a:xfrm>
                  <a:off x="2402" y="869"/>
                  <a:ext cx="287" cy="277"/>
                  <a:chOff x="2402" y="296"/>
                  <a:chExt cx="287" cy="277"/>
                </a:xfrm>
              </p:grpSpPr>
              <p:grpSp>
                <p:nvGrpSpPr>
                  <p:cNvPr id="17797" name="Group 190"/>
                  <p:cNvGrpSpPr>
                    <a:grpSpLocks/>
                  </p:cNvGrpSpPr>
                  <p:nvPr/>
                </p:nvGrpSpPr>
                <p:grpSpPr bwMode="auto">
                  <a:xfrm>
                    <a:off x="2402" y="296"/>
                    <a:ext cx="239" cy="277"/>
                    <a:chOff x="2641" y="296"/>
                    <a:chExt cx="239" cy="277"/>
                  </a:xfrm>
                </p:grpSpPr>
                <p:sp>
                  <p:nvSpPr>
                    <p:cNvPr id="17799" name="Text Box 191"/>
                    <p:cNvSpPr txBox="1">
                      <a:spLocks noChangeArrowheads="1"/>
                    </p:cNvSpPr>
                    <p:nvPr/>
                  </p:nvSpPr>
                  <p:spPr bwMode="auto">
                    <a:xfrm>
                      <a:off x="2641" y="29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a:t>
                      </a:r>
                    </a:p>
                  </p:txBody>
                </p:sp>
                <p:sp>
                  <p:nvSpPr>
                    <p:cNvPr id="17800" name="Text Box 192"/>
                    <p:cNvSpPr txBox="1">
                      <a:spLocks noChangeArrowheads="1"/>
                    </p:cNvSpPr>
                    <p:nvPr/>
                  </p:nvSpPr>
                  <p:spPr bwMode="auto">
                    <a:xfrm>
                      <a:off x="2641" y="400"/>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9</a:t>
                      </a:r>
                    </a:p>
                  </p:txBody>
                </p:sp>
                <p:sp>
                  <p:nvSpPr>
                    <p:cNvPr id="17801" name="Text Box 193"/>
                    <p:cNvSpPr txBox="1">
                      <a:spLocks noChangeArrowheads="1"/>
                    </p:cNvSpPr>
                    <p:nvPr/>
                  </p:nvSpPr>
                  <p:spPr bwMode="auto">
                    <a:xfrm>
                      <a:off x="2641" y="29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_</a:t>
                      </a:r>
                    </a:p>
                  </p:txBody>
                </p:sp>
              </p:grpSp>
              <p:sp>
                <p:nvSpPr>
                  <p:cNvPr id="17798" name="Text Box 194"/>
                  <p:cNvSpPr txBox="1">
                    <a:spLocks noChangeArrowheads="1"/>
                  </p:cNvSpPr>
                  <p:nvPr/>
                </p:nvSpPr>
                <p:spPr bwMode="auto">
                  <a:xfrm>
                    <a:off x="2450" y="343"/>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grpSp>
          </p:grpSp>
          <p:sp>
            <p:nvSpPr>
              <p:cNvPr id="17786" name="Text Box 195"/>
              <p:cNvSpPr txBox="1">
                <a:spLocks noChangeArrowheads="1"/>
              </p:cNvSpPr>
              <p:nvPr/>
            </p:nvSpPr>
            <p:spPr bwMode="auto">
              <a:xfrm>
                <a:off x="3071" y="282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grpSp>
        <p:grpSp>
          <p:nvGrpSpPr>
            <p:cNvPr id="17774" name="Group 196"/>
            <p:cNvGrpSpPr>
              <a:grpSpLocks/>
            </p:cNvGrpSpPr>
            <p:nvPr/>
          </p:nvGrpSpPr>
          <p:grpSpPr bwMode="auto">
            <a:xfrm>
              <a:off x="2593" y="1921"/>
              <a:ext cx="622" cy="555"/>
              <a:chOff x="1637" y="2456"/>
              <a:chExt cx="622" cy="555"/>
            </a:xfrm>
          </p:grpSpPr>
          <p:sp>
            <p:nvSpPr>
              <p:cNvPr id="17776" name="Text Box 197"/>
              <p:cNvSpPr txBox="1">
                <a:spLocks noChangeArrowheads="1"/>
              </p:cNvSpPr>
              <p:nvPr/>
            </p:nvSpPr>
            <p:spPr bwMode="auto">
              <a:xfrm>
                <a:off x="1829" y="283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12</a:t>
                </a:r>
              </a:p>
            </p:txBody>
          </p:sp>
          <p:sp>
            <p:nvSpPr>
              <p:cNvPr id="17777" name="Text Box 198"/>
              <p:cNvSpPr txBox="1">
                <a:spLocks noChangeArrowheads="1"/>
              </p:cNvSpPr>
              <p:nvPr/>
            </p:nvSpPr>
            <p:spPr bwMode="auto">
              <a:xfrm>
                <a:off x="1637" y="263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41</a:t>
                </a:r>
              </a:p>
            </p:txBody>
          </p:sp>
          <p:sp>
            <p:nvSpPr>
              <p:cNvPr id="17778" name="Text Box 199"/>
              <p:cNvSpPr txBox="1">
                <a:spLocks noChangeArrowheads="1"/>
              </p:cNvSpPr>
              <p:nvPr/>
            </p:nvSpPr>
            <p:spPr bwMode="auto">
              <a:xfrm>
                <a:off x="2020" y="245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44</a:t>
                </a:r>
              </a:p>
            </p:txBody>
          </p:sp>
          <p:sp>
            <p:nvSpPr>
              <p:cNvPr id="17779" name="Text Box 200"/>
              <p:cNvSpPr txBox="1">
                <a:spLocks noChangeArrowheads="1"/>
              </p:cNvSpPr>
              <p:nvPr/>
            </p:nvSpPr>
            <p:spPr bwMode="auto">
              <a:xfrm>
                <a:off x="2020" y="283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45</a:t>
                </a:r>
              </a:p>
            </p:txBody>
          </p:sp>
          <p:sp>
            <p:nvSpPr>
              <p:cNvPr id="17780" name="Text Box 201"/>
              <p:cNvSpPr txBox="1">
                <a:spLocks noChangeArrowheads="1"/>
              </p:cNvSpPr>
              <p:nvPr/>
            </p:nvSpPr>
            <p:spPr bwMode="auto">
              <a:xfrm>
                <a:off x="1637" y="245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89</a:t>
                </a:r>
              </a:p>
            </p:txBody>
          </p:sp>
          <p:sp>
            <p:nvSpPr>
              <p:cNvPr id="17781" name="Text Box 202"/>
              <p:cNvSpPr txBox="1">
                <a:spLocks noChangeArrowheads="1"/>
              </p:cNvSpPr>
              <p:nvPr/>
            </p:nvSpPr>
            <p:spPr bwMode="auto">
              <a:xfrm>
                <a:off x="1829" y="245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59</a:t>
                </a:r>
              </a:p>
            </p:txBody>
          </p:sp>
          <p:sp>
            <p:nvSpPr>
              <p:cNvPr id="17782" name="Text Box 203"/>
              <p:cNvSpPr txBox="1">
                <a:spLocks noChangeArrowheads="1"/>
              </p:cNvSpPr>
              <p:nvPr/>
            </p:nvSpPr>
            <p:spPr bwMode="auto">
              <a:xfrm>
                <a:off x="1638" y="283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57</a:t>
                </a:r>
              </a:p>
            </p:txBody>
          </p:sp>
          <p:sp>
            <p:nvSpPr>
              <p:cNvPr id="17783" name="Text Box 204"/>
              <p:cNvSpPr txBox="1">
                <a:spLocks noChangeArrowheads="1"/>
              </p:cNvSpPr>
              <p:nvPr/>
            </p:nvSpPr>
            <p:spPr bwMode="auto">
              <a:xfrm>
                <a:off x="1829" y="263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197</a:t>
                </a:r>
              </a:p>
            </p:txBody>
          </p:sp>
          <p:sp>
            <p:nvSpPr>
              <p:cNvPr id="17784" name="Text Box 205"/>
              <p:cNvSpPr txBox="1">
                <a:spLocks noChangeArrowheads="1"/>
              </p:cNvSpPr>
              <p:nvPr/>
            </p:nvSpPr>
            <p:spPr bwMode="auto">
              <a:xfrm>
                <a:off x="2020" y="263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81</a:t>
                </a:r>
              </a:p>
            </p:txBody>
          </p:sp>
        </p:grpSp>
        <p:sp>
          <p:nvSpPr>
            <p:cNvPr id="17775" name="Text Box 206"/>
            <p:cNvSpPr txBox="1">
              <a:spLocks noChangeArrowheads="1"/>
            </p:cNvSpPr>
            <p:nvPr/>
          </p:nvSpPr>
          <p:spPr bwMode="auto">
            <a:xfrm>
              <a:off x="2593" y="2503"/>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69</a:t>
              </a:r>
            </a:p>
          </p:txBody>
        </p:sp>
      </p:grpSp>
      <p:grpSp>
        <p:nvGrpSpPr>
          <p:cNvPr id="953551" name="Group 207"/>
          <p:cNvGrpSpPr>
            <a:grpSpLocks/>
          </p:cNvGrpSpPr>
          <p:nvPr/>
        </p:nvGrpSpPr>
        <p:grpSpPr bwMode="auto">
          <a:xfrm>
            <a:off x="927100" y="2519363"/>
            <a:ext cx="914400" cy="914400"/>
            <a:chOff x="2784" y="487"/>
            <a:chExt cx="576" cy="576"/>
          </a:xfrm>
        </p:grpSpPr>
        <p:sp>
          <p:nvSpPr>
            <p:cNvPr id="17764" name="Rectangle 208"/>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65" name="Rectangle 209"/>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66" name="Rectangle 210"/>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67" name="Rectangle 211"/>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68" name="Rectangle 212"/>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69" name="Rectangle 213"/>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70" name="Rectangle 214"/>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71" name="Rectangle 215"/>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72" name="Rectangle 216"/>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953561" name="Group 217"/>
          <p:cNvGrpSpPr>
            <a:grpSpLocks/>
          </p:cNvGrpSpPr>
          <p:nvPr/>
        </p:nvGrpSpPr>
        <p:grpSpPr bwMode="auto">
          <a:xfrm>
            <a:off x="1535113" y="2514600"/>
            <a:ext cx="914400" cy="914400"/>
            <a:chOff x="2784" y="487"/>
            <a:chExt cx="576" cy="576"/>
          </a:xfrm>
        </p:grpSpPr>
        <p:sp>
          <p:nvSpPr>
            <p:cNvPr id="17755" name="Rectangle 218"/>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56" name="Rectangle 219"/>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57" name="Rectangle 220"/>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58" name="Rectangle 221"/>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59" name="Rectangle 222"/>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60" name="Rectangle 223"/>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61" name="Rectangle 224"/>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62" name="Rectangle 225"/>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63" name="Rectangle 226"/>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953571" name="Group 227"/>
          <p:cNvGrpSpPr>
            <a:grpSpLocks/>
          </p:cNvGrpSpPr>
          <p:nvPr/>
        </p:nvGrpSpPr>
        <p:grpSpPr bwMode="auto">
          <a:xfrm>
            <a:off x="3659188" y="2595563"/>
            <a:ext cx="1670050" cy="1274762"/>
            <a:chOff x="1589" y="2542"/>
            <a:chExt cx="812" cy="803"/>
          </a:xfrm>
        </p:grpSpPr>
        <p:grpSp>
          <p:nvGrpSpPr>
            <p:cNvPr id="17726" name="Group 228"/>
            <p:cNvGrpSpPr>
              <a:grpSpLocks/>
            </p:cNvGrpSpPr>
            <p:nvPr/>
          </p:nvGrpSpPr>
          <p:grpSpPr bwMode="auto">
            <a:xfrm>
              <a:off x="1589" y="2542"/>
              <a:ext cx="812" cy="803"/>
              <a:chOff x="2498" y="2399"/>
              <a:chExt cx="812" cy="803"/>
            </a:xfrm>
          </p:grpSpPr>
          <p:grpSp>
            <p:nvGrpSpPr>
              <p:cNvPr id="17738" name="Group 229"/>
              <p:cNvGrpSpPr>
                <a:grpSpLocks/>
              </p:cNvGrpSpPr>
              <p:nvPr/>
            </p:nvGrpSpPr>
            <p:grpSpPr bwMode="auto">
              <a:xfrm>
                <a:off x="2498" y="2399"/>
                <a:ext cx="621" cy="803"/>
                <a:chOff x="2402" y="869"/>
                <a:chExt cx="621" cy="803"/>
              </a:xfrm>
            </p:grpSpPr>
            <p:sp>
              <p:nvSpPr>
                <p:cNvPr id="17740" name="Text Box 230"/>
                <p:cNvSpPr txBox="1">
                  <a:spLocks noChangeArrowheads="1"/>
                </p:cNvSpPr>
                <p:nvPr/>
              </p:nvSpPr>
              <p:spPr bwMode="auto">
                <a:xfrm>
                  <a:off x="2593" y="13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41" name="Text Box 231"/>
                <p:cNvSpPr txBox="1">
                  <a:spLocks noChangeArrowheads="1"/>
                </p:cNvSpPr>
                <p:nvPr/>
              </p:nvSpPr>
              <p:spPr bwMode="auto">
                <a:xfrm>
                  <a:off x="2593" y="917"/>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42" name="Text Box 232"/>
                <p:cNvSpPr txBox="1">
                  <a:spLocks noChangeArrowheads="1"/>
                </p:cNvSpPr>
                <p:nvPr/>
              </p:nvSpPr>
              <p:spPr bwMode="auto">
                <a:xfrm>
                  <a:off x="2784" y="917"/>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43" name="Text Box 233"/>
                <p:cNvSpPr txBox="1">
                  <a:spLocks noChangeArrowheads="1"/>
                </p:cNvSpPr>
                <p:nvPr/>
              </p:nvSpPr>
              <p:spPr bwMode="auto">
                <a:xfrm>
                  <a:off x="2593" y="11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44" name="Text Box 234"/>
                <p:cNvSpPr txBox="1">
                  <a:spLocks noChangeArrowheads="1"/>
                </p:cNvSpPr>
                <p:nvPr/>
              </p:nvSpPr>
              <p:spPr bwMode="auto">
                <a:xfrm>
                  <a:off x="2784" y="11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45" name="Text Box 235"/>
                <p:cNvSpPr txBox="1">
                  <a:spLocks noChangeArrowheads="1"/>
                </p:cNvSpPr>
                <p:nvPr/>
              </p:nvSpPr>
              <p:spPr bwMode="auto">
                <a:xfrm>
                  <a:off x="2784" y="13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46" name="Text Box 236"/>
                <p:cNvSpPr txBox="1">
                  <a:spLocks noChangeArrowheads="1"/>
                </p:cNvSpPr>
                <p:nvPr/>
              </p:nvSpPr>
              <p:spPr bwMode="auto">
                <a:xfrm>
                  <a:off x="2402" y="1117"/>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47" name="Text Box 237"/>
                <p:cNvSpPr txBox="1">
                  <a:spLocks noChangeArrowheads="1"/>
                </p:cNvSpPr>
                <p:nvPr/>
              </p:nvSpPr>
              <p:spPr bwMode="auto">
                <a:xfrm>
                  <a:off x="2402" y="13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48" name="Text Box 238"/>
                <p:cNvSpPr txBox="1">
                  <a:spLocks noChangeArrowheads="1"/>
                </p:cNvSpPr>
                <p:nvPr/>
              </p:nvSpPr>
              <p:spPr bwMode="auto">
                <a:xfrm>
                  <a:off x="2402" y="149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 </a:t>
                  </a:r>
                </a:p>
              </p:txBody>
            </p:sp>
            <p:grpSp>
              <p:nvGrpSpPr>
                <p:cNvPr id="17749" name="Group 239"/>
                <p:cNvGrpSpPr>
                  <a:grpSpLocks/>
                </p:cNvGrpSpPr>
                <p:nvPr/>
              </p:nvGrpSpPr>
              <p:grpSpPr bwMode="auto">
                <a:xfrm>
                  <a:off x="2402" y="869"/>
                  <a:ext cx="287" cy="277"/>
                  <a:chOff x="2402" y="296"/>
                  <a:chExt cx="287" cy="277"/>
                </a:xfrm>
              </p:grpSpPr>
              <p:grpSp>
                <p:nvGrpSpPr>
                  <p:cNvPr id="17750" name="Group 240"/>
                  <p:cNvGrpSpPr>
                    <a:grpSpLocks/>
                  </p:cNvGrpSpPr>
                  <p:nvPr/>
                </p:nvGrpSpPr>
                <p:grpSpPr bwMode="auto">
                  <a:xfrm>
                    <a:off x="2402" y="296"/>
                    <a:ext cx="239" cy="277"/>
                    <a:chOff x="2641" y="296"/>
                    <a:chExt cx="239" cy="277"/>
                  </a:xfrm>
                </p:grpSpPr>
                <p:sp>
                  <p:nvSpPr>
                    <p:cNvPr id="17752" name="Text Box 241"/>
                    <p:cNvSpPr txBox="1">
                      <a:spLocks noChangeArrowheads="1"/>
                    </p:cNvSpPr>
                    <p:nvPr/>
                  </p:nvSpPr>
                  <p:spPr bwMode="auto">
                    <a:xfrm>
                      <a:off x="2641" y="29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a:t>
                      </a:r>
                    </a:p>
                  </p:txBody>
                </p:sp>
                <p:sp>
                  <p:nvSpPr>
                    <p:cNvPr id="17753" name="Text Box 242"/>
                    <p:cNvSpPr txBox="1">
                      <a:spLocks noChangeArrowheads="1"/>
                    </p:cNvSpPr>
                    <p:nvPr/>
                  </p:nvSpPr>
                  <p:spPr bwMode="auto">
                    <a:xfrm>
                      <a:off x="2641" y="400"/>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9</a:t>
                      </a:r>
                    </a:p>
                  </p:txBody>
                </p:sp>
                <p:sp>
                  <p:nvSpPr>
                    <p:cNvPr id="17754" name="Text Box 243"/>
                    <p:cNvSpPr txBox="1">
                      <a:spLocks noChangeArrowheads="1"/>
                    </p:cNvSpPr>
                    <p:nvPr/>
                  </p:nvSpPr>
                  <p:spPr bwMode="auto">
                    <a:xfrm>
                      <a:off x="2641" y="29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_</a:t>
                      </a:r>
                    </a:p>
                  </p:txBody>
                </p:sp>
              </p:grpSp>
              <p:sp>
                <p:nvSpPr>
                  <p:cNvPr id="17751" name="Text Box 244"/>
                  <p:cNvSpPr txBox="1">
                    <a:spLocks noChangeArrowheads="1"/>
                  </p:cNvSpPr>
                  <p:nvPr/>
                </p:nvSpPr>
                <p:spPr bwMode="auto">
                  <a:xfrm>
                    <a:off x="2450" y="343"/>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grpSp>
          </p:grpSp>
          <p:sp>
            <p:nvSpPr>
              <p:cNvPr id="17739" name="Text Box 245"/>
              <p:cNvSpPr txBox="1">
                <a:spLocks noChangeArrowheads="1"/>
              </p:cNvSpPr>
              <p:nvPr/>
            </p:nvSpPr>
            <p:spPr bwMode="auto">
              <a:xfrm>
                <a:off x="3071" y="282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grpSp>
        <p:grpSp>
          <p:nvGrpSpPr>
            <p:cNvPr id="17727" name="Group 246"/>
            <p:cNvGrpSpPr>
              <a:grpSpLocks/>
            </p:cNvGrpSpPr>
            <p:nvPr/>
          </p:nvGrpSpPr>
          <p:grpSpPr bwMode="auto">
            <a:xfrm>
              <a:off x="1685" y="2590"/>
              <a:ext cx="621" cy="755"/>
              <a:chOff x="1685" y="2590"/>
              <a:chExt cx="621" cy="755"/>
            </a:xfrm>
          </p:grpSpPr>
          <p:sp>
            <p:nvSpPr>
              <p:cNvPr id="17728" name="Text Box 247"/>
              <p:cNvSpPr txBox="1">
                <a:spLocks noChangeArrowheads="1"/>
              </p:cNvSpPr>
              <p:nvPr/>
            </p:nvSpPr>
            <p:spPr bwMode="auto">
              <a:xfrm>
                <a:off x="2067" y="2773"/>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213</a:t>
                </a:r>
              </a:p>
            </p:txBody>
          </p:sp>
          <p:sp>
            <p:nvSpPr>
              <p:cNvPr id="17729" name="Text Box 248"/>
              <p:cNvSpPr txBox="1">
                <a:spLocks noChangeArrowheads="1"/>
              </p:cNvSpPr>
              <p:nvPr/>
            </p:nvSpPr>
            <p:spPr bwMode="auto">
              <a:xfrm>
                <a:off x="2067" y="2972"/>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19</a:t>
                </a:r>
              </a:p>
            </p:txBody>
          </p:sp>
          <p:sp>
            <p:nvSpPr>
              <p:cNvPr id="17730" name="Text Box 249"/>
              <p:cNvSpPr txBox="1">
                <a:spLocks noChangeArrowheads="1"/>
              </p:cNvSpPr>
              <p:nvPr/>
            </p:nvSpPr>
            <p:spPr bwMode="auto">
              <a:xfrm>
                <a:off x="1685" y="2590"/>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44</a:t>
                </a:r>
              </a:p>
            </p:txBody>
          </p:sp>
          <p:sp>
            <p:nvSpPr>
              <p:cNvPr id="17731" name="Text Box 250"/>
              <p:cNvSpPr txBox="1">
                <a:spLocks noChangeArrowheads="1"/>
              </p:cNvSpPr>
              <p:nvPr/>
            </p:nvSpPr>
            <p:spPr bwMode="auto">
              <a:xfrm>
                <a:off x="1685" y="2972"/>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45</a:t>
                </a:r>
              </a:p>
            </p:txBody>
          </p:sp>
          <p:sp>
            <p:nvSpPr>
              <p:cNvPr id="17732" name="Text Box 251"/>
              <p:cNvSpPr txBox="1">
                <a:spLocks noChangeArrowheads="1"/>
              </p:cNvSpPr>
              <p:nvPr/>
            </p:nvSpPr>
            <p:spPr bwMode="auto">
              <a:xfrm>
                <a:off x="1876" y="2590"/>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122</a:t>
                </a:r>
              </a:p>
            </p:txBody>
          </p:sp>
          <p:sp>
            <p:nvSpPr>
              <p:cNvPr id="17733" name="Text Box 252"/>
              <p:cNvSpPr txBox="1">
                <a:spLocks noChangeArrowheads="1"/>
              </p:cNvSpPr>
              <p:nvPr/>
            </p:nvSpPr>
            <p:spPr bwMode="auto">
              <a:xfrm>
                <a:off x="2067" y="2590"/>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49</a:t>
                </a:r>
              </a:p>
            </p:txBody>
          </p:sp>
          <p:sp>
            <p:nvSpPr>
              <p:cNvPr id="17734" name="Text Box 253"/>
              <p:cNvSpPr txBox="1">
                <a:spLocks noChangeArrowheads="1"/>
              </p:cNvSpPr>
              <p:nvPr/>
            </p:nvSpPr>
            <p:spPr bwMode="auto">
              <a:xfrm>
                <a:off x="1876" y="2773"/>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62</a:t>
                </a:r>
              </a:p>
            </p:txBody>
          </p:sp>
          <p:sp>
            <p:nvSpPr>
              <p:cNvPr id="17735" name="Text Box 254"/>
              <p:cNvSpPr txBox="1">
                <a:spLocks noChangeArrowheads="1"/>
              </p:cNvSpPr>
              <p:nvPr/>
            </p:nvSpPr>
            <p:spPr bwMode="auto">
              <a:xfrm>
                <a:off x="1876" y="2972"/>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187</a:t>
                </a:r>
              </a:p>
            </p:txBody>
          </p:sp>
          <p:sp>
            <p:nvSpPr>
              <p:cNvPr id="17736" name="Text Box 255"/>
              <p:cNvSpPr txBox="1">
                <a:spLocks noChangeArrowheads="1"/>
              </p:cNvSpPr>
              <p:nvPr/>
            </p:nvSpPr>
            <p:spPr bwMode="auto">
              <a:xfrm>
                <a:off x="1685" y="2773"/>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81</a:t>
                </a:r>
              </a:p>
            </p:txBody>
          </p:sp>
          <p:sp>
            <p:nvSpPr>
              <p:cNvPr id="17737" name="Text Box 256"/>
              <p:cNvSpPr txBox="1">
                <a:spLocks noChangeArrowheads="1"/>
              </p:cNvSpPr>
              <p:nvPr/>
            </p:nvSpPr>
            <p:spPr bwMode="auto">
              <a:xfrm>
                <a:off x="1685" y="3172"/>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91</a:t>
                </a:r>
              </a:p>
            </p:txBody>
          </p:sp>
        </p:grpSp>
      </p:grpSp>
      <p:grpSp>
        <p:nvGrpSpPr>
          <p:cNvPr id="953601" name="Group 257"/>
          <p:cNvGrpSpPr>
            <a:grpSpLocks/>
          </p:cNvGrpSpPr>
          <p:nvPr/>
        </p:nvGrpSpPr>
        <p:grpSpPr bwMode="auto">
          <a:xfrm>
            <a:off x="1833563" y="2519363"/>
            <a:ext cx="914400" cy="914400"/>
            <a:chOff x="2784" y="487"/>
            <a:chExt cx="576" cy="576"/>
          </a:xfrm>
        </p:grpSpPr>
        <p:sp>
          <p:nvSpPr>
            <p:cNvPr id="17717" name="Rectangle 258"/>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18" name="Rectangle 259"/>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19" name="Rectangle 260"/>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20" name="Rectangle 261"/>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21" name="Rectangle 262"/>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22" name="Rectangle 263"/>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23" name="Rectangle 264"/>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24" name="Rectangle 265"/>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725" name="Rectangle 266"/>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953611" name="Group 267"/>
          <p:cNvGrpSpPr>
            <a:grpSpLocks/>
          </p:cNvGrpSpPr>
          <p:nvPr/>
        </p:nvGrpSpPr>
        <p:grpSpPr bwMode="auto">
          <a:xfrm>
            <a:off x="3660775" y="2595563"/>
            <a:ext cx="1668463" cy="1274762"/>
            <a:chOff x="2354" y="1730"/>
            <a:chExt cx="812" cy="803"/>
          </a:xfrm>
        </p:grpSpPr>
        <p:grpSp>
          <p:nvGrpSpPr>
            <p:cNvPr id="17689" name="Group 268"/>
            <p:cNvGrpSpPr>
              <a:grpSpLocks/>
            </p:cNvGrpSpPr>
            <p:nvPr/>
          </p:nvGrpSpPr>
          <p:grpSpPr bwMode="auto">
            <a:xfrm>
              <a:off x="2354" y="1730"/>
              <a:ext cx="812" cy="803"/>
              <a:chOff x="2498" y="2399"/>
              <a:chExt cx="812" cy="803"/>
            </a:xfrm>
          </p:grpSpPr>
          <p:grpSp>
            <p:nvGrpSpPr>
              <p:cNvPr id="17700" name="Group 269"/>
              <p:cNvGrpSpPr>
                <a:grpSpLocks/>
              </p:cNvGrpSpPr>
              <p:nvPr/>
            </p:nvGrpSpPr>
            <p:grpSpPr bwMode="auto">
              <a:xfrm>
                <a:off x="2498" y="2399"/>
                <a:ext cx="621" cy="803"/>
                <a:chOff x="2402" y="869"/>
                <a:chExt cx="621" cy="803"/>
              </a:xfrm>
            </p:grpSpPr>
            <p:sp>
              <p:nvSpPr>
                <p:cNvPr id="17702" name="Text Box 270"/>
                <p:cNvSpPr txBox="1">
                  <a:spLocks noChangeArrowheads="1"/>
                </p:cNvSpPr>
                <p:nvPr/>
              </p:nvSpPr>
              <p:spPr bwMode="auto">
                <a:xfrm>
                  <a:off x="2593" y="13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03" name="Text Box 271"/>
                <p:cNvSpPr txBox="1">
                  <a:spLocks noChangeArrowheads="1"/>
                </p:cNvSpPr>
                <p:nvPr/>
              </p:nvSpPr>
              <p:spPr bwMode="auto">
                <a:xfrm>
                  <a:off x="2593" y="917"/>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04" name="Text Box 272"/>
                <p:cNvSpPr txBox="1">
                  <a:spLocks noChangeArrowheads="1"/>
                </p:cNvSpPr>
                <p:nvPr/>
              </p:nvSpPr>
              <p:spPr bwMode="auto">
                <a:xfrm>
                  <a:off x="2784" y="917"/>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05" name="Text Box 273"/>
                <p:cNvSpPr txBox="1">
                  <a:spLocks noChangeArrowheads="1"/>
                </p:cNvSpPr>
                <p:nvPr/>
              </p:nvSpPr>
              <p:spPr bwMode="auto">
                <a:xfrm>
                  <a:off x="2593" y="11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06" name="Text Box 274"/>
                <p:cNvSpPr txBox="1">
                  <a:spLocks noChangeArrowheads="1"/>
                </p:cNvSpPr>
                <p:nvPr/>
              </p:nvSpPr>
              <p:spPr bwMode="auto">
                <a:xfrm>
                  <a:off x="2784" y="11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07" name="Text Box 275"/>
                <p:cNvSpPr txBox="1">
                  <a:spLocks noChangeArrowheads="1"/>
                </p:cNvSpPr>
                <p:nvPr/>
              </p:nvSpPr>
              <p:spPr bwMode="auto">
                <a:xfrm>
                  <a:off x="2784" y="13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08" name="Text Box 276"/>
                <p:cNvSpPr txBox="1">
                  <a:spLocks noChangeArrowheads="1"/>
                </p:cNvSpPr>
                <p:nvPr/>
              </p:nvSpPr>
              <p:spPr bwMode="auto">
                <a:xfrm>
                  <a:off x="2402" y="1117"/>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09" name="Text Box 277"/>
                <p:cNvSpPr txBox="1">
                  <a:spLocks noChangeArrowheads="1"/>
                </p:cNvSpPr>
                <p:nvPr/>
              </p:nvSpPr>
              <p:spPr bwMode="auto">
                <a:xfrm>
                  <a:off x="2402" y="130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7710" name="Text Box 278"/>
                <p:cNvSpPr txBox="1">
                  <a:spLocks noChangeArrowheads="1"/>
                </p:cNvSpPr>
                <p:nvPr/>
              </p:nvSpPr>
              <p:spPr bwMode="auto">
                <a:xfrm>
                  <a:off x="2402" y="149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 </a:t>
                  </a:r>
                </a:p>
              </p:txBody>
            </p:sp>
            <p:grpSp>
              <p:nvGrpSpPr>
                <p:cNvPr id="17711" name="Group 279"/>
                <p:cNvGrpSpPr>
                  <a:grpSpLocks/>
                </p:cNvGrpSpPr>
                <p:nvPr/>
              </p:nvGrpSpPr>
              <p:grpSpPr bwMode="auto">
                <a:xfrm>
                  <a:off x="2402" y="869"/>
                  <a:ext cx="287" cy="277"/>
                  <a:chOff x="2402" y="296"/>
                  <a:chExt cx="287" cy="277"/>
                </a:xfrm>
              </p:grpSpPr>
              <p:grpSp>
                <p:nvGrpSpPr>
                  <p:cNvPr id="17712" name="Group 280"/>
                  <p:cNvGrpSpPr>
                    <a:grpSpLocks/>
                  </p:cNvGrpSpPr>
                  <p:nvPr/>
                </p:nvGrpSpPr>
                <p:grpSpPr bwMode="auto">
                  <a:xfrm>
                    <a:off x="2402" y="296"/>
                    <a:ext cx="239" cy="277"/>
                    <a:chOff x="2641" y="296"/>
                    <a:chExt cx="239" cy="277"/>
                  </a:xfrm>
                </p:grpSpPr>
                <p:sp>
                  <p:nvSpPr>
                    <p:cNvPr id="17714" name="Text Box 281"/>
                    <p:cNvSpPr txBox="1">
                      <a:spLocks noChangeArrowheads="1"/>
                    </p:cNvSpPr>
                    <p:nvPr/>
                  </p:nvSpPr>
                  <p:spPr bwMode="auto">
                    <a:xfrm>
                      <a:off x="2641" y="29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a:t>
                      </a:r>
                    </a:p>
                  </p:txBody>
                </p:sp>
                <p:sp>
                  <p:nvSpPr>
                    <p:cNvPr id="17715" name="Text Box 282"/>
                    <p:cNvSpPr txBox="1">
                      <a:spLocks noChangeArrowheads="1"/>
                    </p:cNvSpPr>
                    <p:nvPr/>
                  </p:nvSpPr>
                  <p:spPr bwMode="auto">
                    <a:xfrm>
                      <a:off x="2641" y="400"/>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9</a:t>
                      </a:r>
                    </a:p>
                  </p:txBody>
                </p:sp>
                <p:sp>
                  <p:nvSpPr>
                    <p:cNvPr id="17716" name="Text Box 283"/>
                    <p:cNvSpPr txBox="1">
                      <a:spLocks noChangeArrowheads="1"/>
                    </p:cNvSpPr>
                    <p:nvPr/>
                  </p:nvSpPr>
                  <p:spPr bwMode="auto">
                    <a:xfrm>
                      <a:off x="2641" y="29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_</a:t>
                      </a:r>
                    </a:p>
                  </p:txBody>
                </p:sp>
              </p:grpSp>
              <p:sp>
                <p:nvSpPr>
                  <p:cNvPr id="17713" name="Text Box 284"/>
                  <p:cNvSpPr txBox="1">
                    <a:spLocks noChangeArrowheads="1"/>
                  </p:cNvSpPr>
                  <p:nvPr/>
                </p:nvSpPr>
                <p:spPr bwMode="auto">
                  <a:xfrm>
                    <a:off x="2450" y="343"/>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grpSp>
          </p:grpSp>
          <p:sp>
            <p:nvSpPr>
              <p:cNvPr id="17701" name="Text Box 285"/>
              <p:cNvSpPr txBox="1">
                <a:spLocks noChangeArrowheads="1"/>
              </p:cNvSpPr>
              <p:nvPr/>
            </p:nvSpPr>
            <p:spPr bwMode="auto">
              <a:xfrm>
                <a:off x="3071" y="282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grpSp>
        <p:sp>
          <p:nvSpPr>
            <p:cNvPr id="17690" name="Text Box 286"/>
            <p:cNvSpPr txBox="1">
              <a:spLocks noChangeArrowheads="1"/>
            </p:cNvSpPr>
            <p:nvPr/>
          </p:nvSpPr>
          <p:spPr bwMode="auto">
            <a:xfrm>
              <a:off x="2641" y="178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44</a:t>
              </a:r>
            </a:p>
          </p:txBody>
        </p:sp>
        <p:sp>
          <p:nvSpPr>
            <p:cNvPr id="17691" name="Text Box 287"/>
            <p:cNvSpPr txBox="1">
              <a:spLocks noChangeArrowheads="1"/>
            </p:cNvSpPr>
            <p:nvPr/>
          </p:nvSpPr>
          <p:spPr bwMode="auto">
            <a:xfrm>
              <a:off x="2641" y="216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45</a:t>
              </a:r>
            </a:p>
          </p:txBody>
        </p:sp>
        <p:sp>
          <p:nvSpPr>
            <p:cNvPr id="17692" name="Text Box 288"/>
            <p:cNvSpPr txBox="1">
              <a:spLocks noChangeArrowheads="1"/>
            </p:cNvSpPr>
            <p:nvPr/>
          </p:nvSpPr>
          <p:spPr bwMode="auto">
            <a:xfrm>
              <a:off x="2832" y="178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122</a:t>
              </a:r>
            </a:p>
          </p:txBody>
        </p:sp>
        <p:sp>
          <p:nvSpPr>
            <p:cNvPr id="17693" name="Text Box 289"/>
            <p:cNvSpPr txBox="1">
              <a:spLocks noChangeArrowheads="1"/>
            </p:cNvSpPr>
            <p:nvPr/>
          </p:nvSpPr>
          <p:spPr bwMode="auto">
            <a:xfrm>
              <a:off x="2832" y="196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62</a:t>
              </a:r>
            </a:p>
          </p:txBody>
        </p:sp>
        <p:sp>
          <p:nvSpPr>
            <p:cNvPr id="17694" name="Text Box 290"/>
            <p:cNvSpPr txBox="1">
              <a:spLocks noChangeArrowheads="1"/>
            </p:cNvSpPr>
            <p:nvPr/>
          </p:nvSpPr>
          <p:spPr bwMode="auto">
            <a:xfrm>
              <a:off x="2832" y="216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187</a:t>
              </a:r>
            </a:p>
          </p:txBody>
        </p:sp>
        <p:sp>
          <p:nvSpPr>
            <p:cNvPr id="17695" name="Text Box 291"/>
            <p:cNvSpPr txBox="1">
              <a:spLocks noChangeArrowheads="1"/>
            </p:cNvSpPr>
            <p:nvPr/>
          </p:nvSpPr>
          <p:spPr bwMode="auto">
            <a:xfrm>
              <a:off x="2641" y="196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81</a:t>
              </a:r>
            </a:p>
          </p:txBody>
        </p:sp>
        <p:sp>
          <p:nvSpPr>
            <p:cNvPr id="17696" name="Text Box 292"/>
            <p:cNvSpPr txBox="1">
              <a:spLocks noChangeArrowheads="1"/>
            </p:cNvSpPr>
            <p:nvPr/>
          </p:nvSpPr>
          <p:spPr bwMode="auto">
            <a:xfrm>
              <a:off x="2450" y="216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12</a:t>
              </a:r>
            </a:p>
          </p:txBody>
        </p:sp>
        <p:sp>
          <p:nvSpPr>
            <p:cNvPr id="17697" name="Text Box 293"/>
            <p:cNvSpPr txBox="1">
              <a:spLocks noChangeArrowheads="1"/>
            </p:cNvSpPr>
            <p:nvPr/>
          </p:nvSpPr>
          <p:spPr bwMode="auto">
            <a:xfrm>
              <a:off x="2450" y="178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59</a:t>
              </a:r>
            </a:p>
          </p:txBody>
        </p:sp>
        <p:sp>
          <p:nvSpPr>
            <p:cNvPr id="17698" name="Text Box 294"/>
            <p:cNvSpPr txBox="1">
              <a:spLocks noChangeArrowheads="1"/>
            </p:cNvSpPr>
            <p:nvPr/>
          </p:nvSpPr>
          <p:spPr bwMode="auto">
            <a:xfrm>
              <a:off x="2402" y="196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197</a:t>
              </a:r>
            </a:p>
          </p:txBody>
        </p:sp>
        <p:sp>
          <p:nvSpPr>
            <p:cNvPr id="17699" name="Text Box 295"/>
            <p:cNvSpPr txBox="1">
              <a:spLocks noChangeArrowheads="1"/>
            </p:cNvSpPr>
            <p:nvPr/>
          </p:nvSpPr>
          <p:spPr bwMode="auto">
            <a:xfrm>
              <a:off x="2450" y="2360"/>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89</a:t>
              </a:r>
            </a:p>
          </p:txBody>
        </p:sp>
      </p:grpSp>
      <p:grpSp>
        <p:nvGrpSpPr>
          <p:cNvPr id="953640" name="Group 296"/>
          <p:cNvGrpSpPr>
            <a:grpSpLocks/>
          </p:cNvGrpSpPr>
          <p:nvPr/>
        </p:nvGrpSpPr>
        <p:grpSpPr bwMode="auto">
          <a:xfrm>
            <a:off x="6526213" y="2897188"/>
            <a:ext cx="379412" cy="304800"/>
            <a:chOff x="3119" y="1634"/>
            <a:chExt cx="239" cy="192"/>
          </a:xfrm>
        </p:grpSpPr>
        <p:sp>
          <p:nvSpPr>
            <p:cNvPr id="17687" name="Rectangle 297"/>
            <p:cNvSpPr>
              <a:spLocks noChangeArrowheads="1"/>
            </p:cNvSpPr>
            <p:nvPr/>
          </p:nvSpPr>
          <p:spPr bwMode="auto">
            <a:xfrm>
              <a:off x="3123" y="1634"/>
              <a:ext cx="192" cy="192"/>
            </a:xfrm>
            <a:prstGeom prst="rect">
              <a:avLst/>
            </a:prstGeom>
            <a:solidFill>
              <a:srgbClr val="808080"/>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88" name="Text Box 298"/>
            <p:cNvSpPr txBox="1">
              <a:spLocks noChangeArrowheads="1"/>
            </p:cNvSpPr>
            <p:nvPr/>
          </p:nvSpPr>
          <p:spPr bwMode="auto">
            <a:xfrm>
              <a:off x="3119" y="1647"/>
              <a:ext cx="239" cy="1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89</a:t>
              </a:r>
            </a:p>
          </p:txBody>
        </p:sp>
      </p:grpSp>
      <p:sp>
        <p:nvSpPr>
          <p:cNvPr id="17534" name="Text Box 299"/>
          <p:cNvSpPr txBox="1">
            <a:spLocks noChangeArrowheads="1"/>
          </p:cNvSpPr>
          <p:nvPr/>
        </p:nvSpPr>
        <p:spPr bwMode="auto">
          <a:xfrm>
            <a:off x="5659438" y="2305050"/>
            <a:ext cx="2286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0</a:t>
            </a:r>
          </a:p>
        </p:txBody>
      </p:sp>
      <p:sp>
        <p:nvSpPr>
          <p:cNvPr id="17535" name="Text Box 300"/>
          <p:cNvSpPr txBox="1">
            <a:spLocks noChangeArrowheads="1"/>
          </p:cNvSpPr>
          <p:nvPr/>
        </p:nvSpPr>
        <p:spPr bwMode="auto">
          <a:xfrm>
            <a:off x="5964238" y="230505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1</a:t>
            </a:r>
          </a:p>
        </p:txBody>
      </p:sp>
      <p:sp>
        <p:nvSpPr>
          <p:cNvPr id="17536" name="Text Box 301"/>
          <p:cNvSpPr txBox="1">
            <a:spLocks noChangeArrowheads="1"/>
          </p:cNvSpPr>
          <p:nvPr/>
        </p:nvSpPr>
        <p:spPr bwMode="auto">
          <a:xfrm>
            <a:off x="6269038" y="230505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2</a:t>
            </a:r>
          </a:p>
        </p:txBody>
      </p:sp>
      <p:sp>
        <p:nvSpPr>
          <p:cNvPr id="17537" name="Text Box 302"/>
          <p:cNvSpPr txBox="1">
            <a:spLocks noChangeArrowheads="1"/>
          </p:cNvSpPr>
          <p:nvPr/>
        </p:nvSpPr>
        <p:spPr bwMode="auto">
          <a:xfrm>
            <a:off x="6573838" y="230505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3</a:t>
            </a:r>
          </a:p>
        </p:txBody>
      </p:sp>
      <p:sp>
        <p:nvSpPr>
          <p:cNvPr id="17538" name="Text Box 303"/>
          <p:cNvSpPr txBox="1">
            <a:spLocks noChangeArrowheads="1"/>
          </p:cNvSpPr>
          <p:nvPr/>
        </p:nvSpPr>
        <p:spPr bwMode="auto">
          <a:xfrm>
            <a:off x="6878638" y="230505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4</a:t>
            </a:r>
          </a:p>
        </p:txBody>
      </p:sp>
      <p:sp>
        <p:nvSpPr>
          <p:cNvPr id="17539" name="Text Box 304"/>
          <p:cNvSpPr txBox="1">
            <a:spLocks noChangeArrowheads="1"/>
          </p:cNvSpPr>
          <p:nvPr/>
        </p:nvSpPr>
        <p:spPr bwMode="auto">
          <a:xfrm>
            <a:off x="7183438" y="230505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5</a:t>
            </a:r>
          </a:p>
        </p:txBody>
      </p:sp>
      <p:sp>
        <p:nvSpPr>
          <p:cNvPr id="17540" name="Text Box 305"/>
          <p:cNvSpPr txBox="1">
            <a:spLocks noChangeArrowheads="1"/>
          </p:cNvSpPr>
          <p:nvPr/>
        </p:nvSpPr>
        <p:spPr bwMode="auto">
          <a:xfrm>
            <a:off x="7488238" y="230505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6</a:t>
            </a:r>
          </a:p>
        </p:txBody>
      </p:sp>
      <p:sp>
        <p:nvSpPr>
          <p:cNvPr id="17541" name="Text Box 306"/>
          <p:cNvSpPr txBox="1">
            <a:spLocks noChangeArrowheads="1"/>
          </p:cNvSpPr>
          <p:nvPr/>
        </p:nvSpPr>
        <p:spPr bwMode="auto">
          <a:xfrm>
            <a:off x="7793038" y="230505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7</a:t>
            </a:r>
          </a:p>
        </p:txBody>
      </p:sp>
      <p:sp>
        <p:nvSpPr>
          <p:cNvPr id="17542" name="Text Box 307"/>
          <p:cNvSpPr txBox="1">
            <a:spLocks noChangeArrowheads="1"/>
          </p:cNvSpPr>
          <p:nvPr/>
        </p:nvSpPr>
        <p:spPr bwMode="auto">
          <a:xfrm>
            <a:off x="5403850" y="256222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0</a:t>
            </a:r>
          </a:p>
        </p:txBody>
      </p:sp>
      <p:sp>
        <p:nvSpPr>
          <p:cNvPr id="17543" name="Text Box 308"/>
          <p:cNvSpPr txBox="1">
            <a:spLocks noChangeArrowheads="1"/>
          </p:cNvSpPr>
          <p:nvPr/>
        </p:nvSpPr>
        <p:spPr bwMode="auto">
          <a:xfrm>
            <a:off x="5405438" y="28733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1</a:t>
            </a:r>
          </a:p>
        </p:txBody>
      </p:sp>
      <p:sp>
        <p:nvSpPr>
          <p:cNvPr id="17544" name="Text Box 309"/>
          <p:cNvSpPr txBox="1">
            <a:spLocks noChangeArrowheads="1"/>
          </p:cNvSpPr>
          <p:nvPr/>
        </p:nvSpPr>
        <p:spPr bwMode="auto">
          <a:xfrm>
            <a:off x="5405438" y="31781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2</a:t>
            </a:r>
          </a:p>
        </p:txBody>
      </p:sp>
      <p:sp>
        <p:nvSpPr>
          <p:cNvPr id="17545" name="Text Box 310"/>
          <p:cNvSpPr txBox="1">
            <a:spLocks noChangeArrowheads="1"/>
          </p:cNvSpPr>
          <p:nvPr/>
        </p:nvSpPr>
        <p:spPr bwMode="auto">
          <a:xfrm>
            <a:off x="5405438" y="34829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3</a:t>
            </a:r>
          </a:p>
        </p:txBody>
      </p:sp>
      <p:sp>
        <p:nvSpPr>
          <p:cNvPr id="17546" name="Text Box 311"/>
          <p:cNvSpPr txBox="1">
            <a:spLocks noChangeArrowheads="1"/>
          </p:cNvSpPr>
          <p:nvPr/>
        </p:nvSpPr>
        <p:spPr bwMode="auto">
          <a:xfrm>
            <a:off x="5405438" y="37877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4</a:t>
            </a:r>
          </a:p>
        </p:txBody>
      </p:sp>
      <p:sp>
        <p:nvSpPr>
          <p:cNvPr id="17547" name="Text Box 312"/>
          <p:cNvSpPr txBox="1">
            <a:spLocks noChangeArrowheads="1"/>
          </p:cNvSpPr>
          <p:nvPr/>
        </p:nvSpPr>
        <p:spPr bwMode="auto">
          <a:xfrm>
            <a:off x="5405438" y="40925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5</a:t>
            </a:r>
          </a:p>
        </p:txBody>
      </p:sp>
      <p:grpSp>
        <p:nvGrpSpPr>
          <p:cNvPr id="17548" name="Group 313"/>
          <p:cNvGrpSpPr>
            <a:grpSpLocks/>
          </p:cNvGrpSpPr>
          <p:nvPr/>
        </p:nvGrpSpPr>
        <p:grpSpPr bwMode="auto">
          <a:xfrm>
            <a:off x="5926138" y="2889250"/>
            <a:ext cx="1828800" cy="1828800"/>
            <a:chOff x="3936" y="960"/>
            <a:chExt cx="1152" cy="1152"/>
          </a:xfrm>
        </p:grpSpPr>
        <p:sp>
          <p:nvSpPr>
            <p:cNvPr id="17652" name="Rectangle 314"/>
            <p:cNvSpPr>
              <a:spLocks noChangeArrowheads="1"/>
            </p:cNvSpPr>
            <p:nvPr/>
          </p:nvSpPr>
          <p:spPr bwMode="auto">
            <a:xfrm>
              <a:off x="3936"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53" name="Rectangle 315"/>
            <p:cNvSpPr>
              <a:spLocks noChangeArrowheads="1"/>
            </p:cNvSpPr>
            <p:nvPr/>
          </p:nvSpPr>
          <p:spPr bwMode="auto">
            <a:xfrm>
              <a:off x="4128"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54" name="Rectangle 316"/>
            <p:cNvSpPr>
              <a:spLocks noChangeArrowheads="1"/>
            </p:cNvSpPr>
            <p:nvPr/>
          </p:nvSpPr>
          <p:spPr bwMode="auto">
            <a:xfrm>
              <a:off x="4320"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55" name="Rectangle 317"/>
            <p:cNvSpPr>
              <a:spLocks noChangeArrowheads="1"/>
            </p:cNvSpPr>
            <p:nvPr/>
          </p:nvSpPr>
          <p:spPr bwMode="auto">
            <a:xfrm>
              <a:off x="4512"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56" name="Rectangle 318"/>
            <p:cNvSpPr>
              <a:spLocks noChangeArrowheads="1"/>
            </p:cNvSpPr>
            <p:nvPr/>
          </p:nvSpPr>
          <p:spPr bwMode="auto">
            <a:xfrm>
              <a:off x="4704"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57" name="Rectangle 319"/>
            <p:cNvSpPr>
              <a:spLocks noChangeArrowheads="1"/>
            </p:cNvSpPr>
            <p:nvPr/>
          </p:nvSpPr>
          <p:spPr bwMode="auto">
            <a:xfrm>
              <a:off x="3936"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58" name="Rectangle 320"/>
            <p:cNvSpPr>
              <a:spLocks noChangeArrowheads="1"/>
            </p:cNvSpPr>
            <p:nvPr/>
          </p:nvSpPr>
          <p:spPr bwMode="auto">
            <a:xfrm>
              <a:off x="4128"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59" name="Rectangle 321"/>
            <p:cNvSpPr>
              <a:spLocks noChangeArrowheads="1"/>
            </p:cNvSpPr>
            <p:nvPr/>
          </p:nvSpPr>
          <p:spPr bwMode="auto">
            <a:xfrm>
              <a:off x="4320"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60" name="Rectangle 322"/>
            <p:cNvSpPr>
              <a:spLocks noChangeArrowheads="1"/>
            </p:cNvSpPr>
            <p:nvPr/>
          </p:nvSpPr>
          <p:spPr bwMode="auto">
            <a:xfrm>
              <a:off x="4512"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61" name="Rectangle 323"/>
            <p:cNvSpPr>
              <a:spLocks noChangeArrowheads="1"/>
            </p:cNvSpPr>
            <p:nvPr/>
          </p:nvSpPr>
          <p:spPr bwMode="auto">
            <a:xfrm>
              <a:off x="4704"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62" name="Rectangle 324"/>
            <p:cNvSpPr>
              <a:spLocks noChangeArrowheads="1"/>
            </p:cNvSpPr>
            <p:nvPr/>
          </p:nvSpPr>
          <p:spPr bwMode="auto">
            <a:xfrm>
              <a:off x="4896"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63" name="Rectangle 325"/>
            <p:cNvSpPr>
              <a:spLocks noChangeArrowheads="1"/>
            </p:cNvSpPr>
            <p:nvPr/>
          </p:nvSpPr>
          <p:spPr bwMode="auto">
            <a:xfrm>
              <a:off x="3936"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64" name="Rectangle 326"/>
            <p:cNvSpPr>
              <a:spLocks noChangeArrowheads="1"/>
            </p:cNvSpPr>
            <p:nvPr/>
          </p:nvSpPr>
          <p:spPr bwMode="auto">
            <a:xfrm>
              <a:off x="4128"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65" name="Rectangle 327"/>
            <p:cNvSpPr>
              <a:spLocks noChangeArrowheads="1"/>
            </p:cNvSpPr>
            <p:nvPr/>
          </p:nvSpPr>
          <p:spPr bwMode="auto">
            <a:xfrm>
              <a:off x="4320"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66" name="Rectangle 328"/>
            <p:cNvSpPr>
              <a:spLocks noChangeArrowheads="1"/>
            </p:cNvSpPr>
            <p:nvPr/>
          </p:nvSpPr>
          <p:spPr bwMode="auto">
            <a:xfrm>
              <a:off x="4512"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67" name="Rectangle 329"/>
            <p:cNvSpPr>
              <a:spLocks noChangeArrowheads="1"/>
            </p:cNvSpPr>
            <p:nvPr/>
          </p:nvSpPr>
          <p:spPr bwMode="auto">
            <a:xfrm>
              <a:off x="4704"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68" name="Rectangle 330"/>
            <p:cNvSpPr>
              <a:spLocks noChangeArrowheads="1"/>
            </p:cNvSpPr>
            <p:nvPr/>
          </p:nvSpPr>
          <p:spPr bwMode="auto">
            <a:xfrm>
              <a:off x="4896"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69" name="Rectangle 331"/>
            <p:cNvSpPr>
              <a:spLocks noChangeArrowheads="1"/>
            </p:cNvSpPr>
            <p:nvPr/>
          </p:nvSpPr>
          <p:spPr bwMode="auto">
            <a:xfrm>
              <a:off x="3936"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70" name="Rectangle 332"/>
            <p:cNvSpPr>
              <a:spLocks noChangeArrowheads="1"/>
            </p:cNvSpPr>
            <p:nvPr/>
          </p:nvSpPr>
          <p:spPr bwMode="auto">
            <a:xfrm>
              <a:off x="4128"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71" name="Rectangle 333"/>
            <p:cNvSpPr>
              <a:spLocks noChangeArrowheads="1"/>
            </p:cNvSpPr>
            <p:nvPr/>
          </p:nvSpPr>
          <p:spPr bwMode="auto">
            <a:xfrm>
              <a:off x="4320"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72" name="Rectangle 334"/>
            <p:cNvSpPr>
              <a:spLocks noChangeArrowheads="1"/>
            </p:cNvSpPr>
            <p:nvPr/>
          </p:nvSpPr>
          <p:spPr bwMode="auto">
            <a:xfrm>
              <a:off x="4512"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73" name="Rectangle 335"/>
            <p:cNvSpPr>
              <a:spLocks noChangeArrowheads="1"/>
            </p:cNvSpPr>
            <p:nvPr/>
          </p:nvSpPr>
          <p:spPr bwMode="auto">
            <a:xfrm>
              <a:off x="4704"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74" name="Rectangle 336"/>
            <p:cNvSpPr>
              <a:spLocks noChangeArrowheads="1"/>
            </p:cNvSpPr>
            <p:nvPr/>
          </p:nvSpPr>
          <p:spPr bwMode="auto">
            <a:xfrm>
              <a:off x="4896"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75" name="Rectangle 337"/>
            <p:cNvSpPr>
              <a:spLocks noChangeArrowheads="1"/>
            </p:cNvSpPr>
            <p:nvPr/>
          </p:nvSpPr>
          <p:spPr bwMode="auto">
            <a:xfrm>
              <a:off x="3936"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76" name="Rectangle 338"/>
            <p:cNvSpPr>
              <a:spLocks noChangeArrowheads="1"/>
            </p:cNvSpPr>
            <p:nvPr/>
          </p:nvSpPr>
          <p:spPr bwMode="auto">
            <a:xfrm>
              <a:off x="4128"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77" name="Rectangle 339"/>
            <p:cNvSpPr>
              <a:spLocks noChangeArrowheads="1"/>
            </p:cNvSpPr>
            <p:nvPr/>
          </p:nvSpPr>
          <p:spPr bwMode="auto">
            <a:xfrm>
              <a:off x="4320"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78" name="Rectangle 340"/>
            <p:cNvSpPr>
              <a:spLocks noChangeArrowheads="1"/>
            </p:cNvSpPr>
            <p:nvPr/>
          </p:nvSpPr>
          <p:spPr bwMode="auto">
            <a:xfrm>
              <a:off x="4512"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79" name="Rectangle 341"/>
            <p:cNvSpPr>
              <a:spLocks noChangeArrowheads="1"/>
            </p:cNvSpPr>
            <p:nvPr/>
          </p:nvSpPr>
          <p:spPr bwMode="auto">
            <a:xfrm>
              <a:off x="4704"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80" name="Rectangle 342"/>
            <p:cNvSpPr>
              <a:spLocks noChangeArrowheads="1"/>
            </p:cNvSpPr>
            <p:nvPr/>
          </p:nvSpPr>
          <p:spPr bwMode="auto">
            <a:xfrm>
              <a:off x="4896"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81" name="Rectangle 343"/>
            <p:cNvSpPr>
              <a:spLocks noChangeArrowheads="1"/>
            </p:cNvSpPr>
            <p:nvPr/>
          </p:nvSpPr>
          <p:spPr bwMode="auto">
            <a:xfrm>
              <a:off x="3936"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82" name="Rectangle 344"/>
            <p:cNvSpPr>
              <a:spLocks noChangeArrowheads="1"/>
            </p:cNvSpPr>
            <p:nvPr/>
          </p:nvSpPr>
          <p:spPr bwMode="auto">
            <a:xfrm>
              <a:off x="4128"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83" name="Rectangle 345"/>
            <p:cNvSpPr>
              <a:spLocks noChangeArrowheads="1"/>
            </p:cNvSpPr>
            <p:nvPr/>
          </p:nvSpPr>
          <p:spPr bwMode="auto">
            <a:xfrm>
              <a:off x="4320"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84" name="Rectangle 346"/>
            <p:cNvSpPr>
              <a:spLocks noChangeArrowheads="1"/>
            </p:cNvSpPr>
            <p:nvPr/>
          </p:nvSpPr>
          <p:spPr bwMode="auto">
            <a:xfrm>
              <a:off x="4512"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85" name="Rectangle 347"/>
            <p:cNvSpPr>
              <a:spLocks noChangeArrowheads="1"/>
            </p:cNvSpPr>
            <p:nvPr/>
          </p:nvSpPr>
          <p:spPr bwMode="auto">
            <a:xfrm>
              <a:off x="4704"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86" name="Rectangle 348"/>
            <p:cNvSpPr>
              <a:spLocks noChangeArrowheads="1"/>
            </p:cNvSpPr>
            <p:nvPr/>
          </p:nvSpPr>
          <p:spPr bwMode="auto">
            <a:xfrm>
              <a:off x="4896"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7549" name="Rectangle 349"/>
          <p:cNvSpPr>
            <a:spLocks noChangeArrowheads="1"/>
          </p:cNvSpPr>
          <p:nvPr/>
        </p:nvSpPr>
        <p:spPr bwMode="auto">
          <a:xfrm>
            <a:off x="6230938" y="2584450"/>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50" name="Rectangle 350"/>
          <p:cNvSpPr>
            <a:spLocks noChangeArrowheads="1"/>
          </p:cNvSpPr>
          <p:nvPr/>
        </p:nvSpPr>
        <p:spPr bwMode="auto">
          <a:xfrm>
            <a:off x="6535738" y="2584450"/>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51" name="Rectangle 351"/>
          <p:cNvSpPr>
            <a:spLocks noChangeArrowheads="1"/>
          </p:cNvSpPr>
          <p:nvPr/>
        </p:nvSpPr>
        <p:spPr bwMode="auto">
          <a:xfrm>
            <a:off x="6840538" y="2584450"/>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52" name="Rectangle 352"/>
          <p:cNvSpPr>
            <a:spLocks noChangeArrowheads="1"/>
          </p:cNvSpPr>
          <p:nvPr/>
        </p:nvSpPr>
        <p:spPr bwMode="auto">
          <a:xfrm>
            <a:off x="7145338" y="2584450"/>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53" name="Rectangle 353"/>
          <p:cNvSpPr>
            <a:spLocks noChangeArrowheads="1"/>
          </p:cNvSpPr>
          <p:nvPr/>
        </p:nvSpPr>
        <p:spPr bwMode="auto">
          <a:xfrm>
            <a:off x="7450138" y="2889250"/>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54" name="Rectangle 354"/>
          <p:cNvSpPr>
            <a:spLocks noChangeArrowheads="1"/>
          </p:cNvSpPr>
          <p:nvPr/>
        </p:nvSpPr>
        <p:spPr bwMode="auto">
          <a:xfrm>
            <a:off x="7754938" y="2889250"/>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55" name="Rectangle 355"/>
          <p:cNvSpPr>
            <a:spLocks noChangeArrowheads="1"/>
          </p:cNvSpPr>
          <p:nvPr/>
        </p:nvSpPr>
        <p:spPr bwMode="auto">
          <a:xfrm>
            <a:off x="5621338" y="3194050"/>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56" name="Rectangle 356"/>
          <p:cNvSpPr>
            <a:spLocks noChangeArrowheads="1"/>
          </p:cNvSpPr>
          <p:nvPr/>
        </p:nvSpPr>
        <p:spPr bwMode="auto">
          <a:xfrm>
            <a:off x="7754938" y="3194050"/>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57" name="Rectangle 357"/>
          <p:cNvSpPr>
            <a:spLocks noChangeArrowheads="1"/>
          </p:cNvSpPr>
          <p:nvPr/>
        </p:nvSpPr>
        <p:spPr bwMode="auto">
          <a:xfrm>
            <a:off x="5621338" y="3498850"/>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58" name="Rectangle 358"/>
          <p:cNvSpPr>
            <a:spLocks noChangeArrowheads="1"/>
          </p:cNvSpPr>
          <p:nvPr/>
        </p:nvSpPr>
        <p:spPr bwMode="auto">
          <a:xfrm>
            <a:off x="7754938" y="3498850"/>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59" name="Rectangle 359"/>
          <p:cNvSpPr>
            <a:spLocks noChangeArrowheads="1"/>
          </p:cNvSpPr>
          <p:nvPr/>
        </p:nvSpPr>
        <p:spPr bwMode="auto">
          <a:xfrm>
            <a:off x="5621338" y="3803650"/>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60" name="Rectangle 360"/>
          <p:cNvSpPr>
            <a:spLocks noChangeArrowheads="1"/>
          </p:cNvSpPr>
          <p:nvPr/>
        </p:nvSpPr>
        <p:spPr bwMode="auto">
          <a:xfrm>
            <a:off x="7754938" y="3803650"/>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61" name="Rectangle 361"/>
          <p:cNvSpPr>
            <a:spLocks noChangeArrowheads="1"/>
          </p:cNvSpPr>
          <p:nvPr/>
        </p:nvSpPr>
        <p:spPr bwMode="auto">
          <a:xfrm>
            <a:off x="5621338" y="4108450"/>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62" name="Rectangle 362"/>
          <p:cNvSpPr>
            <a:spLocks noChangeArrowheads="1"/>
          </p:cNvSpPr>
          <p:nvPr/>
        </p:nvSpPr>
        <p:spPr bwMode="auto">
          <a:xfrm>
            <a:off x="7754938" y="4108450"/>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63" name="Rectangle 363"/>
          <p:cNvSpPr>
            <a:spLocks noChangeArrowheads="1"/>
          </p:cNvSpPr>
          <p:nvPr/>
        </p:nvSpPr>
        <p:spPr bwMode="auto">
          <a:xfrm>
            <a:off x="7754938" y="4413250"/>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64" name="Rectangle 364"/>
          <p:cNvSpPr>
            <a:spLocks noChangeArrowheads="1"/>
          </p:cNvSpPr>
          <p:nvPr/>
        </p:nvSpPr>
        <p:spPr bwMode="auto">
          <a:xfrm>
            <a:off x="5926138" y="4718050"/>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65" name="Rectangle 365"/>
          <p:cNvSpPr>
            <a:spLocks noChangeArrowheads="1"/>
          </p:cNvSpPr>
          <p:nvPr/>
        </p:nvSpPr>
        <p:spPr bwMode="auto">
          <a:xfrm>
            <a:off x="6230938" y="4718050"/>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66" name="Rectangle 366"/>
          <p:cNvSpPr>
            <a:spLocks noChangeArrowheads="1"/>
          </p:cNvSpPr>
          <p:nvPr/>
        </p:nvSpPr>
        <p:spPr bwMode="auto">
          <a:xfrm>
            <a:off x="6535738" y="4718050"/>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67" name="Rectangle 367"/>
          <p:cNvSpPr>
            <a:spLocks noChangeArrowheads="1"/>
          </p:cNvSpPr>
          <p:nvPr/>
        </p:nvSpPr>
        <p:spPr bwMode="auto">
          <a:xfrm>
            <a:off x="6840538" y="4718050"/>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68" name="Rectangle 368"/>
          <p:cNvSpPr>
            <a:spLocks noChangeArrowheads="1"/>
          </p:cNvSpPr>
          <p:nvPr/>
        </p:nvSpPr>
        <p:spPr bwMode="auto">
          <a:xfrm>
            <a:off x="7145338" y="4718050"/>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69" name="Rectangle 369"/>
          <p:cNvSpPr>
            <a:spLocks noChangeArrowheads="1"/>
          </p:cNvSpPr>
          <p:nvPr/>
        </p:nvSpPr>
        <p:spPr bwMode="auto">
          <a:xfrm>
            <a:off x="7450138" y="4718050"/>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70" name="Rectangle 370"/>
          <p:cNvSpPr>
            <a:spLocks noChangeArrowheads="1"/>
          </p:cNvSpPr>
          <p:nvPr/>
        </p:nvSpPr>
        <p:spPr bwMode="auto">
          <a:xfrm>
            <a:off x="7754938" y="4718050"/>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71" name="Rectangle 371"/>
          <p:cNvSpPr>
            <a:spLocks noChangeArrowheads="1"/>
          </p:cNvSpPr>
          <p:nvPr/>
        </p:nvSpPr>
        <p:spPr bwMode="auto">
          <a:xfrm>
            <a:off x="5926138" y="2584450"/>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72" name="Rectangle 372"/>
          <p:cNvSpPr>
            <a:spLocks noChangeArrowheads="1"/>
          </p:cNvSpPr>
          <p:nvPr/>
        </p:nvSpPr>
        <p:spPr bwMode="auto">
          <a:xfrm>
            <a:off x="7450138" y="2584450"/>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73" name="Rectangle 373"/>
          <p:cNvSpPr>
            <a:spLocks noChangeArrowheads="1"/>
          </p:cNvSpPr>
          <p:nvPr/>
        </p:nvSpPr>
        <p:spPr bwMode="auto">
          <a:xfrm>
            <a:off x="7754938" y="2584450"/>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74" name="Rectangle 374"/>
          <p:cNvSpPr>
            <a:spLocks noChangeArrowheads="1"/>
          </p:cNvSpPr>
          <p:nvPr/>
        </p:nvSpPr>
        <p:spPr bwMode="auto">
          <a:xfrm>
            <a:off x="5621338" y="2889250"/>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75" name="Rectangle 375"/>
          <p:cNvSpPr>
            <a:spLocks noChangeArrowheads="1"/>
          </p:cNvSpPr>
          <p:nvPr/>
        </p:nvSpPr>
        <p:spPr bwMode="auto">
          <a:xfrm>
            <a:off x="5621338" y="2584450"/>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76" name="Rectangle 376"/>
          <p:cNvSpPr>
            <a:spLocks noChangeArrowheads="1"/>
          </p:cNvSpPr>
          <p:nvPr/>
        </p:nvSpPr>
        <p:spPr bwMode="auto">
          <a:xfrm>
            <a:off x="5621338" y="4413250"/>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577" name="Rectangle 377"/>
          <p:cNvSpPr>
            <a:spLocks noChangeArrowheads="1"/>
          </p:cNvSpPr>
          <p:nvPr/>
        </p:nvSpPr>
        <p:spPr bwMode="auto">
          <a:xfrm>
            <a:off x="5621338" y="4718050"/>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953722" name="Group 378"/>
          <p:cNvGrpSpPr>
            <a:grpSpLocks/>
          </p:cNvGrpSpPr>
          <p:nvPr/>
        </p:nvGrpSpPr>
        <p:grpSpPr bwMode="auto">
          <a:xfrm>
            <a:off x="7453313" y="2898775"/>
            <a:ext cx="379412" cy="304800"/>
            <a:chOff x="3119" y="1634"/>
            <a:chExt cx="239" cy="192"/>
          </a:xfrm>
        </p:grpSpPr>
        <p:sp>
          <p:nvSpPr>
            <p:cNvPr id="17650" name="Rectangle 379"/>
            <p:cNvSpPr>
              <a:spLocks noChangeArrowheads="1"/>
            </p:cNvSpPr>
            <p:nvPr/>
          </p:nvSpPr>
          <p:spPr bwMode="auto">
            <a:xfrm>
              <a:off x="3123" y="1634"/>
              <a:ext cx="192" cy="192"/>
            </a:xfrm>
            <a:prstGeom prst="rect">
              <a:avLst/>
            </a:prstGeom>
            <a:solidFill>
              <a:srgbClr val="808080"/>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51" name="Text Box 380"/>
            <p:cNvSpPr txBox="1">
              <a:spLocks noChangeArrowheads="1"/>
            </p:cNvSpPr>
            <p:nvPr/>
          </p:nvSpPr>
          <p:spPr bwMode="auto">
            <a:xfrm>
              <a:off x="3119" y="1647"/>
              <a:ext cx="239" cy="1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105</a:t>
              </a:r>
            </a:p>
          </p:txBody>
        </p:sp>
      </p:grpSp>
      <p:grpSp>
        <p:nvGrpSpPr>
          <p:cNvPr id="953725" name="Group 381"/>
          <p:cNvGrpSpPr>
            <a:grpSpLocks/>
          </p:cNvGrpSpPr>
          <p:nvPr/>
        </p:nvGrpSpPr>
        <p:grpSpPr bwMode="auto">
          <a:xfrm>
            <a:off x="2138363" y="2519363"/>
            <a:ext cx="914400" cy="914400"/>
            <a:chOff x="2784" y="487"/>
            <a:chExt cx="576" cy="576"/>
          </a:xfrm>
        </p:grpSpPr>
        <p:sp>
          <p:nvSpPr>
            <p:cNvPr id="17641" name="Rectangle 382"/>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42" name="Rectangle 383"/>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43" name="Rectangle 384"/>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44" name="Rectangle 385"/>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45" name="Rectangle 386"/>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46" name="Rectangle 387"/>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47" name="Rectangle 388"/>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48" name="Rectangle 389"/>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49" name="Rectangle 390"/>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953735" name="Group 391"/>
          <p:cNvGrpSpPr>
            <a:grpSpLocks/>
          </p:cNvGrpSpPr>
          <p:nvPr/>
        </p:nvGrpSpPr>
        <p:grpSpPr bwMode="auto">
          <a:xfrm>
            <a:off x="2444750" y="2514600"/>
            <a:ext cx="914400" cy="914400"/>
            <a:chOff x="2784" y="487"/>
            <a:chExt cx="576" cy="576"/>
          </a:xfrm>
        </p:grpSpPr>
        <p:sp>
          <p:nvSpPr>
            <p:cNvPr id="17632" name="Rectangle 392"/>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33" name="Rectangle 393"/>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34" name="Rectangle 394"/>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35" name="Rectangle 395"/>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36" name="Rectangle 396"/>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37" name="Rectangle 397"/>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38" name="Rectangle 398"/>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39" name="Rectangle 399"/>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40" name="Rectangle 400"/>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953745" name="Group 401"/>
          <p:cNvGrpSpPr>
            <a:grpSpLocks/>
          </p:cNvGrpSpPr>
          <p:nvPr/>
        </p:nvGrpSpPr>
        <p:grpSpPr bwMode="auto">
          <a:xfrm>
            <a:off x="923925" y="2819400"/>
            <a:ext cx="914400" cy="914400"/>
            <a:chOff x="2784" y="487"/>
            <a:chExt cx="576" cy="576"/>
          </a:xfrm>
        </p:grpSpPr>
        <p:sp>
          <p:nvSpPr>
            <p:cNvPr id="17623" name="Rectangle 402"/>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24" name="Rectangle 403"/>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25" name="Rectangle 404"/>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26" name="Rectangle 405"/>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27" name="Rectangle 406"/>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28" name="Rectangle 407"/>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29" name="Rectangle 408"/>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30" name="Rectangle 409"/>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31" name="Rectangle 410"/>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953755" name="Group 411"/>
          <p:cNvGrpSpPr>
            <a:grpSpLocks/>
          </p:cNvGrpSpPr>
          <p:nvPr/>
        </p:nvGrpSpPr>
        <p:grpSpPr bwMode="auto">
          <a:xfrm>
            <a:off x="1227138" y="2822575"/>
            <a:ext cx="914400" cy="914400"/>
            <a:chOff x="2784" y="487"/>
            <a:chExt cx="576" cy="576"/>
          </a:xfrm>
        </p:grpSpPr>
        <p:sp>
          <p:nvSpPr>
            <p:cNvPr id="17614" name="Rectangle 412"/>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15" name="Rectangle 413"/>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16" name="Rectangle 414"/>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17" name="Rectangle 415"/>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18" name="Rectangle 416"/>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19" name="Rectangle 417"/>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20" name="Rectangle 418"/>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21" name="Rectangle 419"/>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622" name="Rectangle 420"/>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7583" name="Text Box 421"/>
          <p:cNvSpPr txBox="1">
            <a:spLocks noChangeArrowheads="1"/>
          </p:cNvSpPr>
          <p:nvPr/>
        </p:nvSpPr>
        <p:spPr bwMode="auto">
          <a:xfrm>
            <a:off x="850900" y="321468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219</a:t>
            </a:r>
          </a:p>
        </p:txBody>
      </p:sp>
      <p:sp>
        <p:nvSpPr>
          <p:cNvPr id="17584" name="Text Box 422"/>
          <p:cNvSpPr txBox="1">
            <a:spLocks noChangeArrowheads="1"/>
          </p:cNvSpPr>
          <p:nvPr/>
        </p:nvSpPr>
        <p:spPr bwMode="auto">
          <a:xfrm>
            <a:off x="1458913" y="32146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12</a:t>
            </a:r>
          </a:p>
        </p:txBody>
      </p:sp>
      <p:sp>
        <p:nvSpPr>
          <p:cNvPr id="17585" name="Text Box 423"/>
          <p:cNvSpPr txBox="1">
            <a:spLocks noChangeArrowheads="1"/>
          </p:cNvSpPr>
          <p:nvPr/>
        </p:nvSpPr>
        <p:spPr bwMode="auto">
          <a:xfrm>
            <a:off x="1155700" y="321468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57</a:t>
            </a:r>
          </a:p>
        </p:txBody>
      </p:sp>
      <p:sp>
        <p:nvSpPr>
          <p:cNvPr id="17586" name="Text Box 424"/>
          <p:cNvSpPr txBox="1">
            <a:spLocks noChangeArrowheads="1"/>
          </p:cNvSpPr>
          <p:nvPr/>
        </p:nvSpPr>
        <p:spPr bwMode="auto">
          <a:xfrm>
            <a:off x="2368550" y="2898775"/>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213</a:t>
            </a:r>
          </a:p>
        </p:txBody>
      </p:sp>
      <p:sp>
        <p:nvSpPr>
          <p:cNvPr id="17587" name="Text Box 425"/>
          <p:cNvSpPr txBox="1">
            <a:spLocks noChangeArrowheads="1"/>
          </p:cNvSpPr>
          <p:nvPr/>
        </p:nvSpPr>
        <p:spPr bwMode="auto">
          <a:xfrm>
            <a:off x="850900" y="2898775"/>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14</a:t>
            </a:r>
          </a:p>
        </p:txBody>
      </p:sp>
      <p:sp>
        <p:nvSpPr>
          <p:cNvPr id="17588" name="Text Box 426"/>
          <p:cNvSpPr txBox="1">
            <a:spLocks noChangeArrowheads="1"/>
          </p:cNvSpPr>
          <p:nvPr/>
        </p:nvSpPr>
        <p:spPr bwMode="auto">
          <a:xfrm>
            <a:off x="1154113" y="289877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41</a:t>
            </a:r>
          </a:p>
        </p:txBody>
      </p:sp>
      <p:sp>
        <p:nvSpPr>
          <p:cNvPr id="17589" name="Text Box 427"/>
          <p:cNvSpPr txBox="1">
            <a:spLocks noChangeArrowheads="1"/>
          </p:cNvSpPr>
          <p:nvPr/>
        </p:nvSpPr>
        <p:spPr bwMode="auto">
          <a:xfrm>
            <a:off x="2065338" y="289877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62</a:t>
            </a:r>
          </a:p>
        </p:txBody>
      </p:sp>
      <p:sp>
        <p:nvSpPr>
          <p:cNvPr id="17590" name="Text Box 428"/>
          <p:cNvSpPr txBox="1">
            <a:spLocks noChangeArrowheads="1"/>
          </p:cNvSpPr>
          <p:nvPr/>
        </p:nvSpPr>
        <p:spPr bwMode="auto">
          <a:xfrm>
            <a:off x="2673350" y="2898775"/>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52</a:t>
            </a:r>
          </a:p>
        </p:txBody>
      </p:sp>
      <p:sp>
        <p:nvSpPr>
          <p:cNvPr id="17591" name="Text Box 429"/>
          <p:cNvSpPr txBox="1">
            <a:spLocks noChangeArrowheads="1"/>
          </p:cNvSpPr>
          <p:nvPr/>
        </p:nvSpPr>
        <p:spPr bwMode="auto">
          <a:xfrm>
            <a:off x="1458913" y="289877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197</a:t>
            </a:r>
          </a:p>
        </p:txBody>
      </p:sp>
      <p:sp>
        <p:nvSpPr>
          <p:cNvPr id="17592" name="Text Box 430"/>
          <p:cNvSpPr txBox="1">
            <a:spLocks noChangeArrowheads="1"/>
          </p:cNvSpPr>
          <p:nvPr/>
        </p:nvSpPr>
        <p:spPr bwMode="auto">
          <a:xfrm>
            <a:off x="1762125" y="2898775"/>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81</a:t>
            </a:r>
          </a:p>
        </p:txBody>
      </p:sp>
      <p:sp>
        <p:nvSpPr>
          <p:cNvPr id="17593" name="Text Box 431"/>
          <p:cNvSpPr txBox="1">
            <a:spLocks noChangeArrowheads="1"/>
          </p:cNvSpPr>
          <p:nvPr/>
        </p:nvSpPr>
        <p:spPr bwMode="auto">
          <a:xfrm>
            <a:off x="2976563" y="289877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87</a:t>
            </a:r>
          </a:p>
        </p:txBody>
      </p:sp>
      <p:sp>
        <p:nvSpPr>
          <p:cNvPr id="17594" name="Text Box 432"/>
          <p:cNvSpPr txBox="1">
            <a:spLocks noChangeArrowheads="1"/>
          </p:cNvSpPr>
          <p:nvPr/>
        </p:nvSpPr>
        <p:spPr bwMode="auto">
          <a:xfrm>
            <a:off x="850900" y="2593975"/>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208</a:t>
            </a:r>
          </a:p>
        </p:txBody>
      </p:sp>
      <p:sp>
        <p:nvSpPr>
          <p:cNvPr id="17595" name="Text Box 433"/>
          <p:cNvSpPr txBox="1">
            <a:spLocks noChangeArrowheads="1"/>
          </p:cNvSpPr>
          <p:nvPr/>
        </p:nvSpPr>
        <p:spPr bwMode="auto">
          <a:xfrm>
            <a:off x="2673350" y="26082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17</a:t>
            </a:r>
          </a:p>
        </p:txBody>
      </p:sp>
      <p:sp>
        <p:nvSpPr>
          <p:cNvPr id="17596" name="Text Box 434"/>
          <p:cNvSpPr txBox="1">
            <a:spLocks noChangeArrowheads="1"/>
          </p:cNvSpPr>
          <p:nvPr/>
        </p:nvSpPr>
        <p:spPr bwMode="auto">
          <a:xfrm>
            <a:off x="1762125" y="26082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44</a:t>
            </a:r>
          </a:p>
        </p:txBody>
      </p:sp>
      <p:sp>
        <p:nvSpPr>
          <p:cNvPr id="17597" name="Text Box 435"/>
          <p:cNvSpPr txBox="1">
            <a:spLocks noChangeArrowheads="1"/>
          </p:cNvSpPr>
          <p:nvPr/>
        </p:nvSpPr>
        <p:spPr bwMode="auto">
          <a:xfrm>
            <a:off x="1154113" y="26082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89</a:t>
            </a:r>
          </a:p>
        </p:txBody>
      </p:sp>
      <p:sp>
        <p:nvSpPr>
          <p:cNvPr id="17598" name="Text Box 436"/>
          <p:cNvSpPr txBox="1">
            <a:spLocks noChangeArrowheads="1"/>
          </p:cNvSpPr>
          <p:nvPr/>
        </p:nvSpPr>
        <p:spPr bwMode="auto">
          <a:xfrm>
            <a:off x="1458913" y="26082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59</a:t>
            </a:r>
          </a:p>
        </p:txBody>
      </p:sp>
      <p:sp>
        <p:nvSpPr>
          <p:cNvPr id="17599" name="Text Box 437"/>
          <p:cNvSpPr txBox="1">
            <a:spLocks noChangeArrowheads="1"/>
          </p:cNvSpPr>
          <p:nvPr/>
        </p:nvSpPr>
        <p:spPr bwMode="auto">
          <a:xfrm>
            <a:off x="2065338" y="26082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122</a:t>
            </a:r>
          </a:p>
        </p:txBody>
      </p:sp>
      <p:sp>
        <p:nvSpPr>
          <p:cNvPr id="17600" name="Text Box 438"/>
          <p:cNvSpPr txBox="1">
            <a:spLocks noChangeArrowheads="1"/>
          </p:cNvSpPr>
          <p:nvPr/>
        </p:nvSpPr>
        <p:spPr bwMode="auto">
          <a:xfrm>
            <a:off x="2368550" y="26082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49</a:t>
            </a:r>
          </a:p>
        </p:txBody>
      </p:sp>
      <p:sp>
        <p:nvSpPr>
          <p:cNvPr id="17601" name="Text Box 439"/>
          <p:cNvSpPr txBox="1">
            <a:spLocks noChangeArrowheads="1"/>
          </p:cNvSpPr>
          <p:nvPr/>
        </p:nvSpPr>
        <p:spPr bwMode="auto">
          <a:xfrm>
            <a:off x="2976563" y="26082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96</a:t>
            </a:r>
          </a:p>
        </p:txBody>
      </p:sp>
      <p:sp>
        <p:nvSpPr>
          <p:cNvPr id="17602" name="Text Box 440"/>
          <p:cNvSpPr txBox="1">
            <a:spLocks noChangeArrowheads="1"/>
          </p:cNvSpPr>
          <p:nvPr/>
        </p:nvSpPr>
        <p:spPr bwMode="auto">
          <a:xfrm>
            <a:off x="1762125" y="321468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45</a:t>
            </a:r>
          </a:p>
        </p:txBody>
      </p:sp>
      <p:sp>
        <p:nvSpPr>
          <p:cNvPr id="17603" name="Text Box 441"/>
          <p:cNvSpPr txBox="1">
            <a:spLocks noChangeArrowheads="1"/>
          </p:cNvSpPr>
          <p:nvPr/>
        </p:nvSpPr>
        <p:spPr bwMode="auto">
          <a:xfrm>
            <a:off x="2976563" y="32146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221</a:t>
            </a:r>
          </a:p>
        </p:txBody>
      </p:sp>
      <p:sp>
        <p:nvSpPr>
          <p:cNvPr id="17604" name="Text Box 442"/>
          <p:cNvSpPr txBox="1">
            <a:spLocks noChangeArrowheads="1"/>
          </p:cNvSpPr>
          <p:nvPr/>
        </p:nvSpPr>
        <p:spPr bwMode="auto">
          <a:xfrm>
            <a:off x="2368550" y="321468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19</a:t>
            </a:r>
          </a:p>
        </p:txBody>
      </p:sp>
      <p:sp>
        <p:nvSpPr>
          <p:cNvPr id="17605" name="Text Box 443"/>
          <p:cNvSpPr txBox="1">
            <a:spLocks noChangeArrowheads="1"/>
          </p:cNvSpPr>
          <p:nvPr/>
        </p:nvSpPr>
        <p:spPr bwMode="auto">
          <a:xfrm>
            <a:off x="2065338" y="32146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187</a:t>
            </a:r>
          </a:p>
        </p:txBody>
      </p:sp>
      <p:sp>
        <p:nvSpPr>
          <p:cNvPr id="17606" name="Text Box 444"/>
          <p:cNvSpPr txBox="1">
            <a:spLocks noChangeArrowheads="1"/>
          </p:cNvSpPr>
          <p:nvPr/>
        </p:nvSpPr>
        <p:spPr bwMode="auto">
          <a:xfrm>
            <a:off x="2673350" y="321468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191</a:t>
            </a:r>
          </a:p>
        </p:txBody>
      </p:sp>
      <p:sp>
        <p:nvSpPr>
          <p:cNvPr id="17607" name="Text Box 445"/>
          <p:cNvSpPr txBox="1">
            <a:spLocks noChangeArrowheads="1"/>
          </p:cNvSpPr>
          <p:nvPr/>
        </p:nvSpPr>
        <p:spPr bwMode="auto">
          <a:xfrm>
            <a:off x="1762125" y="351948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212</a:t>
            </a:r>
          </a:p>
        </p:txBody>
      </p:sp>
      <p:sp>
        <p:nvSpPr>
          <p:cNvPr id="17608" name="Text Box 446"/>
          <p:cNvSpPr txBox="1">
            <a:spLocks noChangeArrowheads="1"/>
          </p:cNvSpPr>
          <p:nvPr/>
        </p:nvSpPr>
        <p:spPr bwMode="auto">
          <a:xfrm>
            <a:off x="1154113" y="35194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81</a:t>
            </a:r>
          </a:p>
        </p:txBody>
      </p:sp>
      <p:sp>
        <p:nvSpPr>
          <p:cNvPr id="17609" name="Text Box 447"/>
          <p:cNvSpPr txBox="1">
            <a:spLocks noChangeArrowheads="1"/>
          </p:cNvSpPr>
          <p:nvPr/>
        </p:nvSpPr>
        <p:spPr bwMode="auto">
          <a:xfrm>
            <a:off x="1458913" y="35194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46</a:t>
            </a:r>
          </a:p>
        </p:txBody>
      </p:sp>
      <p:sp>
        <p:nvSpPr>
          <p:cNvPr id="17610" name="Text Box 448"/>
          <p:cNvSpPr txBox="1">
            <a:spLocks noChangeArrowheads="1"/>
          </p:cNvSpPr>
          <p:nvPr/>
        </p:nvSpPr>
        <p:spPr bwMode="auto">
          <a:xfrm>
            <a:off x="850900" y="351948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43</a:t>
            </a:r>
          </a:p>
        </p:txBody>
      </p:sp>
      <p:sp>
        <p:nvSpPr>
          <p:cNvPr id="17611" name="Text Box 449"/>
          <p:cNvSpPr txBox="1">
            <a:spLocks noChangeArrowheads="1"/>
          </p:cNvSpPr>
          <p:nvPr/>
        </p:nvSpPr>
        <p:spPr bwMode="auto">
          <a:xfrm>
            <a:off x="5403850" y="438308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6</a:t>
            </a:r>
          </a:p>
        </p:txBody>
      </p:sp>
      <p:sp>
        <p:nvSpPr>
          <p:cNvPr id="17612" name="Text Box 450"/>
          <p:cNvSpPr txBox="1">
            <a:spLocks noChangeArrowheads="1"/>
          </p:cNvSpPr>
          <p:nvPr/>
        </p:nvSpPr>
        <p:spPr bwMode="auto">
          <a:xfrm>
            <a:off x="5403850" y="468630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7</a:t>
            </a:r>
          </a:p>
        </p:txBody>
      </p:sp>
      <p:sp>
        <p:nvSpPr>
          <p:cNvPr id="452"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454"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3. </a:t>
            </a:r>
            <a:r>
              <a:rPr lang="en-US" sz="2800" dirty="0" err="1" smtClean="0">
                <a:latin typeface="Arial" charset="0"/>
              </a:rPr>
              <a:t>Filtros</a:t>
            </a:r>
            <a:r>
              <a:rPr lang="en-US" sz="2800" dirty="0" smtClean="0">
                <a:latin typeface="Arial" charset="0"/>
              </a:rPr>
              <a:t> </a:t>
            </a:r>
            <a:r>
              <a:rPr lang="en-US" sz="2800" dirty="0" err="1">
                <a:latin typeface="Arial" charset="0"/>
              </a:rPr>
              <a:t>s</a:t>
            </a:r>
            <a:r>
              <a:rPr lang="en-US" sz="2800" dirty="0" err="1" smtClean="0">
                <a:latin typeface="Arial" charset="0"/>
              </a:rPr>
              <a:t>uav</a:t>
            </a:r>
            <a:r>
              <a:rPr lang="en-US" sz="2800" dirty="0" smtClean="0">
                <a:latin typeface="Arial" charset="0"/>
              </a:rPr>
              <a:t>. </a:t>
            </a:r>
            <a:r>
              <a:rPr lang="en-US" sz="2800" dirty="0" err="1" smtClean="0">
                <a:latin typeface="Arial" charset="0"/>
              </a:rPr>
              <a:t>lineales</a:t>
            </a:r>
            <a:r>
              <a:rPr lang="en-US" sz="2800" dirty="0" smtClean="0">
                <a:latin typeface="Arial" charset="0"/>
              </a:rPr>
              <a:t>.  F. de la media.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35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534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533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95348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95355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95336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535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535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5335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953521"/>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nodeType="clickEffect">
                                  <p:stCondLst>
                                    <p:cond delay="0"/>
                                  </p:stCondLst>
                                  <p:childTnLst>
                                    <p:set>
                                      <p:cBhvr>
                                        <p:cTn id="42" dur="1" fill="hold">
                                          <p:stCondLst>
                                            <p:cond delay="0"/>
                                          </p:stCondLst>
                                        </p:cTn>
                                        <p:tgtEl>
                                          <p:spTgt spid="953511"/>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95356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953611"/>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95364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nodeType="clickEffect">
                                  <p:stCondLst>
                                    <p:cond delay="0"/>
                                  </p:stCondLst>
                                  <p:childTnLst>
                                    <p:set>
                                      <p:cBhvr>
                                        <p:cTn id="56" dur="1" fill="hold">
                                          <p:stCondLst>
                                            <p:cond delay="0"/>
                                          </p:stCondLst>
                                        </p:cTn>
                                        <p:tgtEl>
                                          <p:spTgt spid="953611"/>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nodeType="clickEffect">
                                  <p:stCondLst>
                                    <p:cond delay="0"/>
                                  </p:stCondLst>
                                  <p:childTnLst>
                                    <p:set>
                                      <p:cBhvr>
                                        <p:cTn id="60" dur="1" fill="hold">
                                          <p:stCondLst>
                                            <p:cond delay="0"/>
                                          </p:stCondLst>
                                        </p:cTn>
                                        <p:tgtEl>
                                          <p:spTgt spid="953561"/>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95360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95357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95335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xit" presetSubtype="0" fill="hold" nodeType="clickEffect">
                                  <p:stCondLst>
                                    <p:cond delay="0"/>
                                  </p:stCondLst>
                                  <p:childTnLst>
                                    <p:set>
                                      <p:cBhvr>
                                        <p:cTn id="74" dur="1" fill="hold">
                                          <p:stCondLst>
                                            <p:cond delay="0"/>
                                          </p:stCondLst>
                                        </p:cTn>
                                        <p:tgtEl>
                                          <p:spTgt spid="953571"/>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nodeType="clickEffect">
                                  <p:stCondLst>
                                    <p:cond delay="0"/>
                                  </p:stCondLst>
                                  <p:childTnLst>
                                    <p:set>
                                      <p:cBhvr>
                                        <p:cTn id="78" dur="1" fill="hold">
                                          <p:stCondLst>
                                            <p:cond delay="0"/>
                                          </p:stCondLst>
                                        </p:cTn>
                                        <p:tgtEl>
                                          <p:spTgt spid="953601"/>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953725"/>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953355"/>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xit" presetSubtype="0" fill="hold" nodeType="clickEffect">
                                  <p:stCondLst>
                                    <p:cond delay="0"/>
                                  </p:stCondLst>
                                  <p:childTnLst>
                                    <p:set>
                                      <p:cBhvr>
                                        <p:cTn id="88" dur="1" fill="hold">
                                          <p:stCondLst>
                                            <p:cond delay="0"/>
                                          </p:stCondLst>
                                        </p:cTn>
                                        <p:tgtEl>
                                          <p:spTgt spid="953725"/>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953735"/>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953722"/>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xit" presetSubtype="0" fill="hold" nodeType="clickEffect">
                                  <p:stCondLst>
                                    <p:cond delay="0"/>
                                  </p:stCondLst>
                                  <p:childTnLst>
                                    <p:set>
                                      <p:cBhvr>
                                        <p:cTn id="98" dur="1" fill="hold">
                                          <p:stCondLst>
                                            <p:cond delay="0"/>
                                          </p:stCondLst>
                                        </p:cTn>
                                        <p:tgtEl>
                                          <p:spTgt spid="953735"/>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953745"/>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nodeType="clickEffect">
                                  <p:stCondLst>
                                    <p:cond delay="0"/>
                                  </p:stCondLst>
                                  <p:childTnLst>
                                    <p:set>
                                      <p:cBhvr>
                                        <p:cTn id="104" dur="1" fill="hold">
                                          <p:stCondLst>
                                            <p:cond delay="0"/>
                                          </p:stCondLst>
                                        </p:cTn>
                                        <p:tgtEl>
                                          <p:spTgt spid="953349"/>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xit" presetSubtype="0" fill="hold" nodeType="clickEffect">
                                  <p:stCondLst>
                                    <p:cond delay="0"/>
                                  </p:stCondLst>
                                  <p:childTnLst>
                                    <p:set>
                                      <p:cBhvr>
                                        <p:cTn id="108" dur="1" fill="hold">
                                          <p:stCondLst>
                                            <p:cond delay="0"/>
                                          </p:stCondLst>
                                        </p:cTn>
                                        <p:tgtEl>
                                          <p:spTgt spid="953745"/>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953755"/>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953346"/>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xit" presetSubtype="0" fill="hold" nodeType="clickEffect">
                                  <p:stCondLst>
                                    <p:cond delay="0"/>
                                  </p:stCondLst>
                                  <p:childTnLst>
                                    <p:set>
                                      <p:cBhvr>
                                        <p:cTn id="118" dur="1" fill="hold">
                                          <p:stCondLst>
                                            <p:cond delay="0"/>
                                          </p:stCondLst>
                                        </p:cTn>
                                        <p:tgtEl>
                                          <p:spTgt spid="9537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2800" dirty="0" err="1" smtClean="0">
                <a:latin typeface="Arial" charset="0"/>
              </a:rPr>
              <a:t>Filtrado</a:t>
            </a:r>
            <a:r>
              <a:rPr lang="en-US" sz="2800" dirty="0" smtClean="0">
                <a:latin typeface="Arial" charset="0"/>
              </a:rPr>
              <a:t>.</a:t>
            </a:r>
          </a:p>
        </p:txBody>
      </p:sp>
      <p:sp>
        <p:nvSpPr>
          <p:cNvPr id="4099" name="Rectangle 9"/>
          <p:cNvSpPr>
            <a:spLocks noChangeArrowheads="1"/>
          </p:cNvSpPr>
          <p:nvPr/>
        </p:nvSpPr>
        <p:spPr bwMode="auto">
          <a:xfrm>
            <a:off x="777875" y="2670050"/>
            <a:ext cx="8077200" cy="250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en-US" b="1" dirty="0">
              <a:solidFill>
                <a:srgbClr val="070000"/>
              </a:solidFill>
              <a:latin typeface="Arial" pitchFamily="34" charset="0"/>
              <a:cs typeface="Arial" pitchFamily="34" charset="0"/>
            </a:endParaRPr>
          </a:p>
          <a:p>
            <a:endParaRPr lang="en-US" b="1" dirty="0">
              <a:solidFill>
                <a:srgbClr val="070000"/>
              </a:solidFill>
              <a:latin typeface="Arial" pitchFamily="34" charset="0"/>
              <a:cs typeface="Arial" pitchFamily="34" charset="0"/>
            </a:endParaRPr>
          </a:p>
          <a:p>
            <a:endParaRPr lang="en-US" b="1" dirty="0">
              <a:solidFill>
                <a:srgbClr val="070000"/>
              </a:solidFill>
              <a:latin typeface="Arial" pitchFamily="34" charset="0"/>
              <a:cs typeface="Arial" pitchFamily="34" charset="0"/>
            </a:endParaRPr>
          </a:p>
          <a:p>
            <a:endParaRPr lang="en-US" b="1" dirty="0">
              <a:solidFill>
                <a:srgbClr val="070000"/>
              </a:solidFill>
              <a:latin typeface="Arial" pitchFamily="34" charset="0"/>
              <a:cs typeface="Arial" pitchFamily="34" charset="0"/>
            </a:endParaRPr>
          </a:p>
          <a:p>
            <a:r>
              <a:rPr lang="es-ES" b="1" dirty="0" smtClean="0">
                <a:solidFill>
                  <a:srgbClr val="070000"/>
                </a:solidFill>
                <a:latin typeface="Arial" pitchFamily="34" charset="0"/>
                <a:cs typeface="Arial" pitchFamily="34" charset="0"/>
              </a:rPr>
              <a:t>1.</a:t>
            </a:r>
            <a:r>
              <a:rPr lang="es-ES" b="1" dirty="0">
                <a:solidFill>
                  <a:srgbClr val="070000"/>
                </a:solidFill>
                <a:latin typeface="Arial" pitchFamily="34" charset="0"/>
                <a:cs typeface="Arial" pitchFamily="34" charset="0"/>
              </a:rPr>
              <a:t>     Filtros lineales</a:t>
            </a:r>
          </a:p>
          <a:p>
            <a:r>
              <a:rPr lang="es-ES" b="1" dirty="0" smtClean="0">
                <a:solidFill>
                  <a:srgbClr val="070000"/>
                </a:solidFill>
                <a:latin typeface="Arial" pitchFamily="34" charset="0"/>
                <a:cs typeface="Arial" pitchFamily="34" charset="0"/>
              </a:rPr>
              <a:t>2.</a:t>
            </a:r>
            <a:r>
              <a:rPr lang="es-ES" b="1" dirty="0">
                <a:solidFill>
                  <a:srgbClr val="070000"/>
                </a:solidFill>
                <a:latin typeface="Arial" pitchFamily="34" charset="0"/>
                <a:cs typeface="Arial" pitchFamily="34" charset="0"/>
              </a:rPr>
              <a:t>     </a:t>
            </a:r>
            <a:r>
              <a:rPr lang="es-ES" b="1" dirty="0" smtClean="0">
                <a:solidFill>
                  <a:srgbClr val="070000"/>
                </a:solidFill>
                <a:latin typeface="Arial" pitchFamily="34" charset="0"/>
                <a:cs typeface="Arial" pitchFamily="34" charset="0"/>
              </a:rPr>
              <a:t>El </a:t>
            </a:r>
            <a:r>
              <a:rPr lang="es-ES" b="1" dirty="0">
                <a:solidFill>
                  <a:srgbClr val="070000"/>
                </a:solidFill>
                <a:latin typeface="Arial" pitchFamily="34" charset="0"/>
                <a:cs typeface="Arial" pitchFamily="34" charset="0"/>
              </a:rPr>
              <a:t>ruido en las </a:t>
            </a:r>
            <a:r>
              <a:rPr lang="es-ES" b="1" dirty="0" smtClean="0">
                <a:solidFill>
                  <a:srgbClr val="070000"/>
                </a:solidFill>
                <a:latin typeface="Arial" pitchFamily="34" charset="0"/>
                <a:cs typeface="Arial" pitchFamily="34" charset="0"/>
              </a:rPr>
              <a:t>imágenes</a:t>
            </a:r>
          </a:p>
          <a:p>
            <a:r>
              <a:rPr lang="es-ES" b="1" dirty="0" smtClean="0">
                <a:solidFill>
                  <a:srgbClr val="070000"/>
                </a:solidFill>
                <a:latin typeface="Arial" pitchFamily="34" charset="0"/>
                <a:cs typeface="Arial" pitchFamily="34" charset="0"/>
              </a:rPr>
              <a:t>3.     Filtros </a:t>
            </a:r>
            <a:r>
              <a:rPr lang="es-ES" b="1" dirty="0">
                <a:solidFill>
                  <a:srgbClr val="070000"/>
                </a:solidFill>
                <a:latin typeface="Arial" pitchFamily="34" charset="0"/>
                <a:cs typeface="Arial" pitchFamily="34" charset="0"/>
              </a:rPr>
              <a:t>lineales de </a:t>
            </a:r>
            <a:r>
              <a:rPr lang="es-ES" b="1" dirty="0" smtClean="0">
                <a:solidFill>
                  <a:srgbClr val="070000"/>
                </a:solidFill>
                <a:latin typeface="Arial" pitchFamily="34" charset="0"/>
                <a:cs typeface="Arial" pitchFamily="34" charset="0"/>
              </a:rPr>
              <a:t>suavizado</a:t>
            </a:r>
          </a:p>
          <a:p>
            <a:r>
              <a:rPr lang="es-ES" b="1" dirty="0" smtClean="0">
                <a:solidFill>
                  <a:srgbClr val="070000"/>
                </a:solidFill>
                <a:latin typeface="Arial" pitchFamily="34" charset="0"/>
                <a:cs typeface="Arial" pitchFamily="34" charset="0"/>
              </a:rPr>
              <a:t>4.     Filtros </a:t>
            </a:r>
            <a:r>
              <a:rPr lang="es-ES" b="1" dirty="0">
                <a:solidFill>
                  <a:srgbClr val="070000"/>
                </a:solidFill>
                <a:latin typeface="Arial" pitchFamily="34" charset="0"/>
                <a:cs typeface="Arial" pitchFamily="34" charset="0"/>
              </a:rPr>
              <a:t>de suavizado no lineales</a:t>
            </a:r>
          </a:p>
          <a:p>
            <a:r>
              <a:rPr lang="es-ES" b="1" dirty="0" smtClean="0">
                <a:solidFill>
                  <a:srgbClr val="070000"/>
                </a:solidFill>
                <a:latin typeface="Arial" pitchFamily="34" charset="0"/>
                <a:cs typeface="Arial" pitchFamily="34" charset="0"/>
              </a:rPr>
              <a:t>5.</a:t>
            </a:r>
            <a:r>
              <a:rPr lang="es-ES" b="1" dirty="0">
                <a:solidFill>
                  <a:srgbClr val="070000"/>
                </a:solidFill>
                <a:latin typeface="Arial" pitchFamily="34" charset="0"/>
                <a:cs typeface="Arial" pitchFamily="34" charset="0"/>
              </a:rPr>
              <a:t>    </a:t>
            </a:r>
            <a:r>
              <a:rPr lang="es-ES" b="1" dirty="0" smtClean="0">
                <a:solidFill>
                  <a:srgbClr val="070000"/>
                </a:solidFill>
                <a:latin typeface="Arial" pitchFamily="34" charset="0"/>
                <a:cs typeface="Arial" pitchFamily="34" charset="0"/>
              </a:rPr>
              <a:t> Otros </a:t>
            </a:r>
            <a:r>
              <a:rPr lang="es-ES" b="1" dirty="0">
                <a:solidFill>
                  <a:srgbClr val="070000"/>
                </a:solidFill>
                <a:latin typeface="Arial" pitchFamily="34" charset="0"/>
                <a:cs typeface="Arial" pitchFamily="34" charset="0"/>
              </a:rPr>
              <a:t>filtros</a:t>
            </a:r>
          </a:p>
          <a:p>
            <a:r>
              <a:rPr lang="es-ES" b="1" dirty="0" smtClean="0">
                <a:solidFill>
                  <a:srgbClr val="070000"/>
                </a:solidFill>
                <a:latin typeface="Arial" pitchFamily="34" charset="0"/>
                <a:cs typeface="Arial" pitchFamily="34" charset="0"/>
              </a:rPr>
              <a:t>6.</a:t>
            </a:r>
            <a:r>
              <a:rPr lang="es-ES" b="1" dirty="0">
                <a:solidFill>
                  <a:srgbClr val="070000"/>
                </a:solidFill>
                <a:latin typeface="Arial" pitchFamily="34" charset="0"/>
                <a:cs typeface="Arial" pitchFamily="34" charset="0"/>
              </a:rPr>
              <a:t>     Filtrado de imágenes con MATLAB</a:t>
            </a:r>
          </a:p>
          <a:p>
            <a:r>
              <a:rPr lang="es-ES" b="1" dirty="0" smtClean="0">
                <a:solidFill>
                  <a:srgbClr val="070000"/>
                </a:solidFill>
                <a:latin typeface="Arial" pitchFamily="34" charset="0"/>
                <a:cs typeface="Arial" pitchFamily="34" charset="0"/>
              </a:rPr>
              <a:t>7.</a:t>
            </a:r>
            <a:r>
              <a:rPr lang="es-ES" b="1" dirty="0">
                <a:solidFill>
                  <a:srgbClr val="070000"/>
                </a:solidFill>
                <a:latin typeface="Arial" pitchFamily="34" charset="0"/>
                <a:cs typeface="Arial" pitchFamily="34" charset="0"/>
              </a:rPr>
              <a:t>     Conclusiones</a:t>
            </a:r>
          </a:p>
          <a:p>
            <a:pPr marL="685800" indent="-685800">
              <a:buClrTx/>
              <a:buFontTx/>
              <a:buNone/>
            </a:pPr>
            <a:r>
              <a:rPr lang="en-US" b="1" dirty="0">
                <a:solidFill>
                  <a:srgbClr val="070000"/>
                </a:solidFill>
                <a:latin typeface="Arial" pitchFamily="34" charset="0"/>
                <a:cs typeface="Arial" pitchFamily="34" charset="0"/>
              </a:rPr>
              <a:t/>
            </a:r>
            <a:br>
              <a:rPr lang="en-US" b="1" dirty="0">
                <a:solidFill>
                  <a:srgbClr val="070000"/>
                </a:solidFill>
                <a:latin typeface="Arial" pitchFamily="34" charset="0"/>
                <a:cs typeface="Arial" pitchFamily="34" charset="0"/>
              </a:rPr>
            </a:br>
            <a:endParaRPr lang="en-US" b="1" dirty="0">
              <a:solidFill>
                <a:srgbClr val="070000"/>
              </a:solidFill>
              <a:latin typeface="Arial" pitchFamily="34" charset="0"/>
              <a:cs typeface="Arial" pitchFamily="34" charset="0"/>
            </a:endParaRPr>
          </a:p>
        </p:txBody>
      </p:sp>
      <p:sp>
        <p:nvSpPr>
          <p:cNvPr id="5"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Tree>
    <p:extLst>
      <p:ext uri="{BB962C8B-B14F-4D97-AF65-F5344CB8AC3E}">
        <p14:creationId xmlns:p14="http://schemas.microsoft.com/office/powerpoint/2010/main" val="998926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5" name="Object 3"/>
          <p:cNvGraphicFramePr>
            <a:graphicFrameLocks noChangeAspect="1"/>
          </p:cNvGraphicFramePr>
          <p:nvPr/>
        </p:nvGraphicFramePr>
        <p:xfrm>
          <a:off x="266700" y="0"/>
          <a:ext cx="687388" cy="149225"/>
        </p:xfrm>
        <a:graphic>
          <a:graphicData uri="http://schemas.openxmlformats.org/presentationml/2006/ole">
            <mc:AlternateContent xmlns:mc="http://schemas.openxmlformats.org/markup-compatibility/2006">
              <mc:Choice xmlns:v="urn:schemas-microsoft-com:vml" Requires="v">
                <p:oleObj spid="_x0000_s18477" name="Equation" r:id="rId4" imgW="435285" imgH="677109" progId="Equation.DSMT4">
                  <p:embed/>
                </p:oleObj>
              </mc:Choice>
              <mc:Fallback>
                <p:oleObj name="Equation" r:id="rId4" imgW="435285" imgH="677109"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0"/>
                        <a:ext cx="687388"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8436" name="Picture 11" descr="flowersFiltAverage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23925"/>
            <a:ext cx="32512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2" descr="flowersFiltAverage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8738" y="2443163"/>
            <a:ext cx="3251200"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3" descr="flowersFiltAverage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0425" y="3905250"/>
            <a:ext cx="32639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14"/>
          <p:cNvSpPr txBox="1">
            <a:spLocks noChangeArrowheads="1"/>
          </p:cNvSpPr>
          <p:nvPr/>
        </p:nvSpPr>
        <p:spPr bwMode="auto">
          <a:xfrm>
            <a:off x="1004888" y="3201988"/>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s-ES"/>
              <a:t>3 x 3</a:t>
            </a:r>
          </a:p>
        </p:txBody>
      </p:sp>
      <p:sp>
        <p:nvSpPr>
          <p:cNvPr id="18440" name="Text Box 15"/>
          <p:cNvSpPr txBox="1">
            <a:spLocks noChangeArrowheads="1"/>
          </p:cNvSpPr>
          <p:nvPr/>
        </p:nvSpPr>
        <p:spPr bwMode="auto">
          <a:xfrm>
            <a:off x="3660775" y="4719638"/>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s-ES"/>
              <a:t>5 x 5</a:t>
            </a:r>
          </a:p>
        </p:txBody>
      </p:sp>
      <p:sp>
        <p:nvSpPr>
          <p:cNvPr id="18441" name="Text Box 16"/>
          <p:cNvSpPr txBox="1">
            <a:spLocks noChangeArrowheads="1"/>
          </p:cNvSpPr>
          <p:nvPr/>
        </p:nvSpPr>
        <p:spPr bwMode="auto">
          <a:xfrm>
            <a:off x="6924745" y="6262620"/>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s-ES" dirty="0"/>
              <a:t>7 x 7</a:t>
            </a:r>
          </a:p>
        </p:txBody>
      </p:sp>
      <p:sp>
        <p:nvSpPr>
          <p:cNvPr id="10"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12"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3. </a:t>
            </a:r>
            <a:r>
              <a:rPr lang="en-US" sz="2800" dirty="0" err="1" smtClean="0">
                <a:latin typeface="Arial" charset="0"/>
              </a:rPr>
              <a:t>Filtros</a:t>
            </a:r>
            <a:r>
              <a:rPr lang="en-US" sz="2800" dirty="0" smtClean="0">
                <a:latin typeface="Arial" charset="0"/>
              </a:rPr>
              <a:t> </a:t>
            </a:r>
            <a:r>
              <a:rPr lang="en-US" sz="2800" dirty="0" err="1">
                <a:latin typeface="Arial" charset="0"/>
              </a:rPr>
              <a:t>s</a:t>
            </a:r>
            <a:r>
              <a:rPr lang="en-US" sz="2800" dirty="0" err="1" smtClean="0">
                <a:latin typeface="Arial" charset="0"/>
              </a:rPr>
              <a:t>uav</a:t>
            </a:r>
            <a:r>
              <a:rPr lang="en-US" sz="2800" dirty="0" smtClean="0">
                <a:latin typeface="Arial" charset="0"/>
              </a:rPr>
              <a:t>. </a:t>
            </a:r>
            <a:r>
              <a:rPr lang="en-US" sz="2800" dirty="0" err="1" smtClean="0">
                <a:latin typeface="Arial" charset="0"/>
              </a:rPr>
              <a:t>lineales</a:t>
            </a:r>
            <a:r>
              <a:rPr lang="en-US" sz="2800" dirty="0" smtClean="0">
                <a:latin typeface="Arial" charset="0"/>
              </a:rPr>
              <a:t>.  F. de la media.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9" name="Object 3"/>
          <p:cNvGraphicFramePr>
            <a:graphicFrameLocks noChangeAspect="1"/>
          </p:cNvGraphicFramePr>
          <p:nvPr/>
        </p:nvGraphicFramePr>
        <p:xfrm>
          <a:off x="266700" y="0"/>
          <a:ext cx="687388" cy="149225"/>
        </p:xfrm>
        <a:graphic>
          <a:graphicData uri="http://schemas.openxmlformats.org/presentationml/2006/ole">
            <mc:AlternateContent xmlns:mc="http://schemas.openxmlformats.org/markup-compatibility/2006">
              <mc:Choice xmlns:v="urn:schemas-microsoft-com:vml" Requires="v">
                <p:oleObj spid="_x0000_s19497" name="Equation" r:id="rId4" imgW="435285" imgH="677109" progId="Equation.DSMT4">
                  <p:embed/>
                </p:oleObj>
              </mc:Choice>
              <mc:Fallback>
                <p:oleObj name="Equation" r:id="rId4" imgW="435285" imgH="677109"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0"/>
                        <a:ext cx="687388"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0" name="Text Box 8"/>
          <p:cNvSpPr txBox="1">
            <a:spLocks noChangeArrowheads="1"/>
          </p:cNvSpPr>
          <p:nvPr/>
        </p:nvSpPr>
        <p:spPr bwMode="auto">
          <a:xfrm>
            <a:off x="3660775" y="4719638"/>
            <a:ext cx="118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s-ES"/>
              <a:t>50 x 50</a:t>
            </a:r>
          </a:p>
        </p:txBody>
      </p:sp>
      <p:pic>
        <p:nvPicPr>
          <p:cNvPr id="19461" name="Picture 10" descr="flowersFiltAverage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8738" y="2443163"/>
            <a:ext cx="3251200"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8"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3. </a:t>
            </a:r>
            <a:r>
              <a:rPr lang="en-US" sz="2800" dirty="0" err="1" smtClean="0">
                <a:latin typeface="Arial" charset="0"/>
              </a:rPr>
              <a:t>Filtros</a:t>
            </a:r>
            <a:r>
              <a:rPr lang="en-US" sz="2800" dirty="0" smtClean="0">
                <a:latin typeface="Arial" charset="0"/>
              </a:rPr>
              <a:t> </a:t>
            </a:r>
            <a:r>
              <a:rPr lang="en-US" sz="2800" dirty="0" err="1">
                <a:latin typeface="Arial" charset="0"/>
              </a:rPr>
              <a:t>s</a:t>
            </a:r>
            <a:r>
              <a:rPr lang="en-US" sz="2800" dirty="0" err="1" smtClean="0">
                <a:latin typeface="Arial" charset="0"/>
              </a:rPr>
              <a:t>uav</a:t>
            </a:r>
            <a:r>
              <a:rPr lang="en-US" sz="2800" dirty="0" smtClean="0">
                <a:latin typeface="Arial" charset="0"/>
              </a:rPr>
              <a:t>. </a:t>
            </a:r>
            <a:r>
              <a:rPr lang="en-US" sz="2800" dirty="0" err="1" smtClean="0">
                <a:latin typeface="Arial" charset="0"/>
              </a:rPr>
              <a:t>lineales</a:t>
            </a:r>
            <a:r>
              <a:rPr lang="en-US" sz="2800" dirty="0" smtClean="0">
                <a:latin typeface="Arial" charset="0"/>
              </a:rPr>
              <a:t>.  F. de la media.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descr="Rectangle: Click to edit Master text styles&#10;Second level&#10;Third level&#10;Fourth level&#10;Fifth level"/>
          <p:cNvSpPr>
            <a:spLocks noGrp="1" noChangeArrowheads="1"/>
          </p:cNvSpPr>
          <p:nvPr>
            <p:ph type="body" idx="1"/>
          </p:nvPr>
        </p:nvSpPr>
        <p:spPr/>
        <p:txBody>
          <a:bodyPr/>
          <a:lstStyle/>
          <a:p>
            <a:pPr marL="0" indent="0" eaLnBrk="1" hangingPunct="1">
              <a:buFontTx/>
              <a:buNone/>
            </a:pPr>
            <a:r>
              <a:rPr lang="en-US" sz="2000" smtClean="0">
                <a:latin typeface="Arial" charset="0"/>
              </a:rPr>
              <a:t>Un filtro gaussiano da menos peso a medida que los píxeles están más alejados del centro de la máscara</a:t>
            </a:r>
          </a:p>
        </p:txBody>
      </p:sp>
      <p:grpSp>
        <p:nvGrpSpPr>
          <p:cNvPr id="20484" name="Group 130"/>
          <p:cNvGrpSpPr>
            <a:grpSpLocks/>
          </p:cNvGrpSpPr>
          <p:nvPr/>
        </p:nvGrpSpPr>
        <p:grpSpPr bwMode="auto">
          <a:xfrm>
            <a:off x="4495800" y="2290763"/>
            <a:ext cx="4090988" cy="3376612"/>
            <a:chOff x="3298" y="2136"/>
            <a:chExt cx="2434" cy="1904"/>
          </a:xfrm>
        </p:grpSpPr>
        <p:graphicFrame>
          <p:nvGraphicFramePr>
            <p:cNvPr id="20489" name="Object 131"/>
            <p:cNvGraphicFramePr>
              <a:graphicFrameLocks noChangeAspect="1"/>
            </p:cNvGraphicFramePr>
            <p:nvPr/>
          </p:nvGraphicFramePr>
          <p:xfrm>
            <a:off x="4742" y="2136"/>
            <a:ext cx="990" cy="815"/>
          </p:xfrm>
          <a:graphic>
            <a:graphicData uri="http://schemas.openxmlformats.org/presentationml/2006/ole">
              <mc:AlternateContent xmlns:mc="http://schemas.openxmlformats.org/markup-compatibility/2006">
                <mc:Choice xmlns:v="urn:schemas-microsoft-com:vml" Requires="v">
                  <p:oleObj spid="_x0000_s20597" name="Photo Editor Photo" r:id="rId5" imgW="2095793" imgH="1390844" progId="MSPhotoEd.3">
                    <p:embed/>
                  </p:oleObj>
                </mc:Choice>
                <mc:Fallback>
                  <p:oleObj name="Photo Editor Photo" r:id="rId5" imgW="2095793" imgH="1390844" progId="MSPhotoEd.3">
                    <p:embed/>
                    <p:pic>
                      <p:nvPicPr>
                        <p:cNvPr id="0" name="Object 1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2" y="2136"/>
                          <a:ext cx="990" cy="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90" name="Picture 132" descr="Edittex"/>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3453" y="3291"/>
              <a:ext cx="1562" cy="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1" name="Text Box 133"/>
            <p:cNvSpPr txBox="1">
              <a:spLocks noChangeArrowheads="1"/>
            </p:cNvSpPr>
            <p:nvPr/>
          </p:nvSpPr>
          <p:spPr bwMode="auto">
            <a:xfrm>
              <a:off x="3298" y="3833"/>
              <a:ext cx="2158" cy="20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algn="ctr">
                <a:lnSpc>
                  <a:spcPct val="90000"/>
                </a:lnSpc>
                <a:spcBef>
                  <a:spcPct val="20000"/>
                </a:spcBef>
                <a:buClr>
                  <a:schemeClr val="accent2"/>
                </a:buClr>
                <a:buSzPct val="75000"/>
                <a:buFont typeface="Monotype Sorts" pitchFamily="2" charset="2"/>
                <a:buNone/>
              </a:pPr>
              <a:endParaRPr lang="es-ES_tradnl" sz="2000">
                <a:latin typeface="Tahoma" pitchFamily="34" charset="0"/>
              </a:endParaRPr>
            </a:p>
          </p:txBody>
        </p:sp>
      </p:grpSp>
      <p:sp>
        <p:nvSpPr>
          <p:cNvPr id="20485" name="Rectangle 159"/>
          <p:cNvSpPr>
            <a:spLocks noChangeArrowheads="1"/>
          </p:cNvSpPr>
          <p:nvPr/>
        </p:nvSpPr>
        <p:spPr bwMode="auto">
          <a:xfrm>
            <a:off x="533400" y="1905000"/>
            <a:ext cx="3657600" cy="45116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s-ES"/>
          </a:p>
        </p:txBody>
      </p:sp>
      <p:graphicFrame>
        <p:nvGraphicFramePr>
          <p:cNvPr id="20486" name="Object 161"/>
          <p:cNvGraphicFramePr>
            <a:graphicFrameLocks/>
          </p:cNvGraphicFramePr>
          <p:nvPr/>
        </p:nvGraphicFramePr>
        <p:xfrm>
          <a:off x="1506538" y="3411538"/>
          <a:ext cx="1589087" cy="995362"/>
        </p:xfrm>
        <a:graphic>
          <a:graphicData uri="http://schemas.openxmlformats.org/presentationml/2006/ole">
            <mc:AlternateContent xmlns:mc="http://schemas.openxmlformats.org/markup-compatibility/2006">
              <mc:Choice xmlns:v="urn:schemas-microsoft-com:vml" Requires="v">
                <p:oleObj spid="_x0000_s20598" name="Ecuación" r:id="rId8" imgW="1117600" imgH="711200" progId="Equation.3">
                  <p:embed/>
                </p:oleObj>
              </mc:Choice>
              <mc:Fallback>
                <p:oleObj name="Ecuación" r:id="rId8" imgW="1117600" imgH="711200" progId="Equation.3">
                  <p:embed/>
                  <p:pic>
                    <p:nvPicPr>
                      <p:cNvPr id="0" name="Object 16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6538" y="3411538"/>
                        <a:ext cx="1589087" cy="99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162"/>
          <p:cNvGraphicFramePr>
            <a:graphicFrameLocks/>
          </p:cNvGraphicFramePr>
          <p:nvPr/>
        </p:nvGraphicFramePr>
        <p:xfrm>
          <a:off x="1066800" y="4648200"/>
          <a:ext cx="2514600" cy="1524000"/>
        </p:xfrm>
        <a:graphic>
          <a:graphicData uri="http://schemas.openxmlformats.org/presentationml/2006/ole">
            <mc:AlternateContent xmlns:mc="http://schemas.openxmlformats.org/markup-compatibility/2006">
              <mc:Choice xmlns:v="urn:schemas-microsoft-com:vml" Requires="v">
                <p:oleObj spid="_x0000_s20599" name="Formel" r:id="rId10" imgW="2755900" imgH="1498600" progId="Equation.3">
                  <p:embed/>
                </p:oleObj>
              </mc:Choice>
              <mc:Fallback>
                <p:oleObj name="Formel" r:id="rId10" imgW="2755900" imgH="1498600" progId="Equation.3">
                  <p:embed/>
                  <p:pic>
                    <p:nvPicPr>
                      <p:cNvPr id="0" name="Object 162"/>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4648200"/>
                        <a:ext cx="2514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8" name="Rectangle 165"/>
          <p:cNvSpPr>
            <a:spLocks noChangeArrowheads="1"/>
          </p:cNvSpPr>
          <p:nvPr/>
        </p:nvSpPr>
        <p:spPr bwMode="auto">
          <a:xfrm>
            <a:off x="609600" y="1828800"/>
            <a:ext cx="35052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endParaRPr lang="es-ES" sz="1800">
              <a:solidFill>
                <a:srgbClr val="000000"/>
              </a:solidFill>
            </a:endParaRPr>
          </a:p>
          <a:p>
            <a:pPr>
              <a:spcBef>
                <a:spcPct val="50000"/>
              </a:spcBef>
              <a:buFontTx/>
              <a:buNone/>
            </a:pPr>
            <a:r>
              <a:rPr lang="es-ES" sz="1800">
                <a:solidFill>
                  <a:srgbClr val="00008C"/>
                </a:solidFill>
              </a:rPr>
              <a:t>Aproximaciones 3x3 y 5x5 del </a:t>
            </a:r>
          </a:p>
          <a:p>
            <a:pPr>
              <a:spcBef>
                <a:spcPct val="50000"/>
              </a:spcBef>
              <a:buFontTx/>
              <a:buNone/>
            </a:pPr>
            <a:r>
              <a:rPr lang="es-ES" sz="1800">
                <a:solidFill>
                  <a:srgbClr val="00008C"/>
                </a:solidFill>
              </a:rPr>
              <a:t>filtrado gaussiano son:</a:t>
            </a:r>
            <a:endParaRPr lang="es-ES_tradnl" sz="1800">
              <a:solidFill>
                <a:srgbClr val="00008C"/>
              </a:solidFill>
            </a:endParaRPr>
          </a:p>
        </p:txBody>
      </p:sp>
      <p:sp>
        <p:nvSpPr>
          <p:cNvPr id="12"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14"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3. </a:t>
            </a:r>
            <a:r>
              <a:rPr lang="en-US" sz="2800" dirty="0" err="1" smtClean="0">
                <a:latin typeface="Arial" charset="0"/>
              </a:rPr>
              <a:t>Filtros</a:t>
            </a:r>
            <a:r>
              <a:rPr lang="en-US" sz="2800" dirty="0" smtClean="0">
                <a:latin typeface="Arial" charset="0"/>
              </a:rPr>
              <a:t> </a:t>
            </a:r>
            <a:r>
              <a:rPr lang="en-US" sz="2800" dirty="0" err="1">
                <a:latin typeface="Arial" charset="0"/>
              </a:rPr>
              <a:t>s</a:t>
            </a:r>
            <a:r>
              <a:rPr lang="en-US" sz="2800" dirty="0" err="1" smtClean="0">
                <a:latin typeface="Arial" charset="0"/>
              </a:rPr>
              <a:t>uav</a:t>
            </a:r>
            <a:r>
              <a:rPr lang="en-US" sz="2800" dirty="0" smtClean="0">
                <a:latin typeface="Arial" charset="0"/>
              </a:rPr>
              <a:t>. </a:t>
            </a:r>
            <a:r>
              <a:rPr lang="en-US" sz="2800" dirty="0" err="1" smtClean="0">
                <a:latin typeface="Arial" charset="0"/>
              </a:rPr>
              <a:t>lineales</a:t>
            </a:r>
            <a:r>
              <a:rPr lang="en-US" sz="2800" dirty="0" smtClean="0">
                <a:latin typeface="Arial" charset="0"/>
              </a:rPr>
              <a:t>.  </a:t>
            </a:r>
            <a:r>
              <a:rPr lang="en-US" sz="2800" dirty="0" err="1" smtClean="0">
                <a:latin typeface="Arial" charset="0"/>
              </a:rPr>
              <a:t>Filtro</a:t>
            </a:r>
            <a:r>
              <a:rPr lang="en-US" sz="2800" dirty="0" smtClean="0">
                <a:latin typeface="Arial" charset="0"/>
              </a:rPr>
              <a:t> </a:t>
            </a:r>
            <a:r>
              <a:rPr lang="en-US" sz="2800" dirty="0" err="1" smtClean="0">
                <a:latin typeface="Arial" charset="0"/>
              </a:rPr>
              <a:t>Gaussiano</a:t>
            </a:r>
            <a:r>
              <a:rPr lang="en-US" sz="2800" dirty="0" smtClean="0">
                <a:latin typeface="Arial"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descr="Rectangle: Click to edit Master text styles&#10;Second level&#10;Third level&#10;Fourth level&#10;Fifth level"/>
          <p:cNvSpPr>
            <a:spLocks noGrp="1" noChangeArrowheads="1"/>
          </p:cNvSpPr>
          <p:nvPr>
            <p:ph type="body" idx="1"/>
          </p:nvPr>
        </p:nvSpPr>
        <p:spPr>
          <a:xfrm>
            <a:off x="435827" y="2533650"/>
            <a:ext cx="8001000" cy="3733800"/>
          </a:xfrm>
        </p:spPr>
        <p:txBody>
          <a:bodyPr/>
          <a:lstStyle/>
          <a:p>
            <a:pPr algn="ctr" eaLnBrk="1" hangingPunct="1">
              <a:buFontTx/>
              <a:buNone/>
            </a:pPr>
            <a:r>
              <a:rPr lang="es-ES_tradnl" b="1" dirty="0" smtClean="0">
                <a:latin typeface="Arial" charset="0"/>
                <a:ea typeface="Arial Unicode MS" pitchFamily="34" charset="-128"/>
                <a:cs typeface="Arial Unicode MS" pitchFamily="34" charset="-128"/>
              </a:rPr>
              <a:t>0.0113    0.0838    0.0113</a:t>
            </a:r>
            <a:endParaRPr lang="es-ES_tradnl" dirty="0" smtClean="0">
              <a:latin typeface="Arial" charset="0"/>
              <a:ea typeface="Arial Unicode MS" pitchFamily="34" charset="-128"/>
              <a:cs typeface="Arial Unicode MS" pitchFamily="34" charset="-128"/>
            </a:endParaRPr>
          </a:p>
          <a:p>
            <a:pPr algn="ctr" eaLnBrk="1" hangingPunct="1">
              <a:buFontTx/>
              <a:buNone/>
            </a:pPr>
            <a:r>
              <a:rPr lang="es-ES_tradnl" b="1" dirty="0" smtClean="0">
                <a:latin typeface="Arial" charset="0"/>
                <a:ea typeface="Arial Unicode MS" pitchFamily="34" charset="-128"/>
                <a:cs typeface="Arial Unicode MS" pitchFamily="34" charset="-128"/>
              </a:rPr>
              <a:t>0.0838    0.6193    0.0838</a:t>
            </a:r>
            <a:endParaRPr lang="es-ES_tradnl" dirty="0" smtClean="0">
              <a:latin typeface="Arial" charset="0"/>
              <a:ea typeface="Arial Unicode MS" pitchFamily="34" charset="-128"/>
              <a:cs typeface="Arial Unicode MS" pitchFamily="34" charset="-128"/>
            </a:endParaRPr>
          </a:p>
          <a:p>
            <a:pPr algn="ctr" eaLnBrk="1" hangingPunct="1">
              <a:buFontTx/>
              <a:buNone/>
            </a:pPr>
            <a:r>
              <a:rPr lang="es-ES_tradnl" b="1" dirty="0" smtClean="0">
                <a:latin typeface="Arial" charset="0"/>
                <a:ea typeface="Arial Unicode MS" pitchFamily="34" charset="-128"/>
                <a:cs typeface="Arial Unicode MS" pitchFamily="34" charset="-128"/>
              </a:rPr>
              <a:t>0.0113    0.0838    0.0113</a:t>
            </a:r>
            <a:endParaRPr lang="es-ES_tradnl" dirty="0" smtClean="0">
              <a:latin typeface="Arial" charset="0"/>
              <a:ea typeface="Arial Unicode MS" pitchFamily="34" charset="-128"/>
              <a:cs typeface="Arial Unicode MS" pitchFamily="34" charset="-128"/>
            </a:endParaRPr>
          </a:p>
          <a:p>
            <a:pPr eaLnBrk="1" hangingPunct="1">
              <a:buFontTx/>
              <a:buNone/>
            </a:pPr>
            <a:r>
              <a:rPr lang="es-ES" b="1" dirty="0" smtClean="0">
                <a:latin typeface="Arial" charset="0"/>
                <a:cs typeface="Times New Roman" pitchFamily="18" charset="0"/>
              </a:rPr>
              <a:t>		</a:t>
            </a:r>
            <a:r>
              <a:rPr lang="es-ES_tradnl" b="1" dirty="0" smtClean="0">
                <a:solidFill>
                  <a:schemeClr val="tx1"/>
                </a:solidFill>
                <a:latin typeface="Arial" charset="0"/>
                <a:cs typeface="Times New Roman" pitchFamily="18" charset="0"/>
              </a:rPr>
              <a:t>Máscara Gaussiana 3x3</a:t>
            </a:r>
            <a:r>
              <a:rPr lang="es-ES" b="1" dirty="0" smtClean="0">
                <a:solidFill>
                  <a:schemeClr val="tx1"/>
                </a:solidFill>
                <a:latin typeface="Arial" charset="0"/>
                <a:cs typeface="Times New Roman" pitchFamily="18" charset="0"/>
              </a:rPr>
              <a:t> sigma 0.5</a:t>
            </a:r>
            <a:r>
              <a:rPr lang="es-ES_tradnl" dirty="0" smtClean="0">
                <a:latin typeface="Arial" charset="0"/>
                <a:cs typeface="Times New Roman" pitchFamily="18" charset="0"/>
              </a:rPr>
              <a:t> </a:t>
            </a:r>
          </a:p>
        </p:txBody>
      </p:sp>
      <p:sp>
        <p:nvSpPr>
          <p:cNvPr id="4"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6"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3. </a:t>
            </a:r>
            <a:r>
              <a:rPr lang="en-US" sz="2800" dirty="0" err="1" smtClean="0">
                <a:latin typeface="Arial" charset="0"/>
              </a:rPr>
              <a:t>Filtros</a:t>
            </a:r>
            <a:r>
              <a:rPr lang="en-US" sz="2800" dirty="0" smtClean="0">
                <a:latin typeface="Arial" charset="0"/>
              </a:rPr>
              <a:t> </a:t>
            </a:r>
            <a:r>
              <a:rPr lang="en-US" sz="2800" dirty="0" err="1">
                <a:latin typeface="Arial" charset="0"/>
              </a:rPr>
              <a:t>s</a:t>
            </a:r>
            <a:r>
              <a:rPr lang="en-US" sz="2800" dirty="0" err="1" smtClean="0">
                <a:latin typeface="Arial" charset="0"/>
              </a:rPr>
              <a:t>uav</a:t>
            </a:r>
            <a:r>
              <a:rPr lang="en-US" sz="2800" dirty="0" smtClean="0">
                <a:latin typeface="Arial" charset="0"/>
              </a:rPr>
              <a:t>. </a:t>
            </a:r>
            <a:r>
              <a:rPr lang="en-US" sz="2800" dirty="0" err="1" smtClean="0">
                <a:latin typeface="Arial" charset="0"/>
              </a:rPr>
              <a:t>lineales</a:t>
            </a:r>
            <a:r>
              <a:rPr lang="en-US" sz="2800" dirty="0" smtClean="0">
                <a:latin typeface="Arial" charset="0"/>
              </a:rPr>
              <a:t>.  </a:t>
            </a:r>
            <a:r>
              <a:rPr lang="en-US" sz="2800" dirty="0" err="1" smtClean="0">
                <a:latin typeface="Arial" charset="0"/>
              </a:rPr>
              <a:t>Filtro</a:t>
            </a:r>
            <a:r>
              <a:rPr lang="en-US" sz="2800" dirty="0" smtClean="0">
                <a:latin typeface="Arial" charset="0"/>
              </a:rPr>
              <a:t> </a:t>
            </a:r>
            <a:r>
              <a:rPr lang="en-US" sz="2800" dirty="0" err="1" smtClean="0">
                <a:latin typeface="Arial" charset="0"/>
              </a:rPr>
              <a:t>Gaussiano</a:t>
            </a:r>
            <a:r>
              <a:rPr lang="en-US" sz="2800" dirty="0" smtClean="0">
                <a:latin typeface="Arial" charset="0"/>
              </a:rPr>
              <a:t>. </a:t>
            </a:r>
          </a:p>
        </p:txBody>
      </p:sp>
      <p:sp>
        <p:nvSpPr>
          <p:cNvPr id="5" name="Text Box 8"/>
          <p:cNvSpPr txBox="1">
            <a:spLocks noChangeArrowheads="1"/>
          </p:cNvSpPr>
          <p:nvPr/>
        </p:nvSpPr>
        <p:spPr bwMode="auto">
          <a:xfrm>
            <a:off x="2069333" y="5326375"/>
            <a:ext cx="47339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r>
              <a:rPr lang="en-US" dirty="0"/>
              <a:t>&gt;&gt; g=</a:t>
            </a:r>
            <a:r>
              <a:rPr lang="en-US" dirty="0" err="1"/>
              <a:t>fspecial</a:t>
            </a:r>
            <a:r>
              <a:rPr lang="en-US" dirty="0"/>
              <a:t>(‘</a:t>
            </a:r>
            <a:r>
              <a:rPr lang="en-US" dirty="0" err="1"/>
              <a:t>gaussian</a:t>
            </a:r>
            <a:r>
              <a:rPr lang="en-US" dirty="0" smtClean="0"/>
              <a:t>’, 3, 0.5);</a:t>
            </a:r>
            <a:endParaRPr lang="en-US" dirty="0"/>
          </a:p>
        </p:txBody>
      </p:sp>
      <mc:AlternateContent xmlns:mc="http://schemas.openxmlformats.org/markup-compatibility/2006" xmlns:a14="http://schemas.microsoft.com/office/drawing/2010/main">
        <mc:Choice Requires="a14">
          <p:sp>
            <p:nvSpPr>
              <p:cNvPr id="2" name="1 CuadroTexto"/>
              <p:cNvSpPr txBox="1"/>
              <p:nvPr/>
            </p:nvSpPr>
            <p:spPr>
              <a:xfrm>
                <a:off x="701355" y="977626"/>
                <a:ext cx="7589500" cy="1323439"/>
              </a:xfrm>
              <a:prstGeom prst="rect">
                <a:avLst/>
              </a:prstGeom>
              <a:noFill/>
            </p:spPr>
            <p:txBody>
              <a:bodyPr wrap="square" rtlCol="0">
                <a:spAutoFit/>
              </a:bodyPr>
              <a:lstStyle/>
              <a:p>
                <a:pPr>
                  <a:buNone/>
                </a:pPr>
                <a:r>
                  <a:rPr lang="es-ES" sz="2000" dirty="0" smtClean="0">
                    <a:solidFill>
                      <a:srgbClr val="070000"/>
                    </a:solidFill>
                  </a:rPr>
                  <a:t>El parámetro </a:t>
                </a:r>
                <a14:m>
                  <m:oMath xmlns:m="http://schemas.openxmlformats.org/officeDocument/2006/math">
                    <m:r>
                      <a:rPr lang="es-ES" sz="2000" i="1">
                        <a:solidFill>
                          <a:srgbClr val="070000"/>
                        </a:solidFill>
                        <a:latin typeface="Cambria Math"/>
                      </a:rPr>
                      <m:t>𝜎</m:t>
                    </m:r>
                  </m:oMath>
                </a14:m>
                <a:r>
                  <a:rPr lang="es-ES" sz="2000" dirty="0">
                    <a:solidFill>
                      <a:srgbClr val="070000"/>
                    </a:solidFill>
                  </a:rPr>
                  <a:t> que figura en la función gaussiana es la desviación estándar y permite modular la intensidad del suavizado gaussiano. Cuanto </a:t>
                </a:r>
                <a:r>
                  <a:rPr lang="es-ES" sz="2000" b="1" dirty="0">
                    <a:solidFill>
                      <a:srgbClr val="070000"/>
                    </a:solidFill>
                  </a:rPr>
                  <a:t>mayor es </a:t>
                </a:r>
                <a14:m>
                  <m:oMath xmlns:m="http://schemas.openxmlformats.org/officeDocument/2006/math">
                    <m:r>
                      <a:rPr lang="es-ES" sz="2000" b="1" i="1">
                        <a:solidFill>
                          <a:srgbClr val="070000"/>
                        </a:solidFill>
                        <a:latin typeface="Cambria Math"/>
                      </a:rPr>
                      <m:t>𝝈</m:t>
                    </m:r>
                  </m:oMath>
                </a14:m>
                <a:r>
                  <a:rPr lang="es-ES" sz="2000" b="1" dirty="0">
                    <a:solidFill>
                      <a:srgbClr val="070000"/>
                    </a:solidFill>
                  </a:rPr>
                  <a:t> más aplastada será la campana</a:t>
                </a:r>
                <a:r>
                  <a:rPr lang="es-ES" sz="2000" dirty="0">
                    <a:solidFill>
                      <a:srgbClr val="070000"/>
                    </a:solidFill>
                  </a:rPr>
                  <a:t> y, por tanto, mayor será su efecto de suavizado. </a:t>
                </a:r>
              </a:p>
            </p:txBody>
          </p:sp>
        </mc:Choice>
        <mc:Fallback xmlns="">
          <p:sp>
            <p:nvSpPr>
              <p:cNvPr id="2" name="1 CuadroTexto"/>
              <p:cNvSpPr txBox="1">
                <a:spLocks noRot="1" noChangeAspect="1" noMove="1" noResize="1" noEditPoints="1" noAdjustHandles="1" noChangeArrowheads="1" noChangeShapeType="1" noTextEdit="1"/>
              </p:cNvSpPr>
              <p:nvPr/>
            </p:nvSpPr>
            <p:spPr>
              <a:xfrm>
                <a:off x="701355" y="977626"/>
                <a:ext cx="7589500" cy="1323439"/>
              </a:xfrm>
              <a:prstGeom prst="rect">
                <a:avLst/>
              </a:prstGeom>
              <a:blipFill rotWithShape="1">
                <a:blip r:embed="rId2"/>
                <a:stretch>
                  <a:fillRect l="-803" t="-1843" b="-7834"/>
                </a:stretch>
              </a:blipFill>
            </p:spPr>
            <p:txBody>
              <a:bodyPr/>
              <a:lstStyle/>
              <a:p>
                <a:r>
                  <a:rPr lang="es-E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descr="Rectangle: Click to edit Master text styles&#10;Second level&#10;Third level&#10;Fourth level&#10;Fifth level"/>
          <p:cNvSpPr>
            <a:spLocks noGrp="1" noChangeArrowheads="1"/>
          </p:cNvSpPr>
          <p:nvPr>
            <p:ph type="body" idx="1"/>
          </p:nvPr>
        </p:nvSpPr>
        <p:spPr>
          <a:xfrm>
            <a:off x="473075" y="2062163"/>
            <a:ext cx="8001000" cy="3733800"/>
          </a:xfrm>
        </p:spPr>
        <p:txBody>
          <a:bodyPr/>
          <a:lstStyle/>
          <a:p>
            <a:pPr algn="ctr" eaLnBrk="1" hangingPunct="1">
              <a:buFontTx/>
              <a:buNone/>
            </a:pPr>
            <a:r>
              <a:rPr lang="es-ES" b="1" smtClean="0">
                <a:latin typeface="Arial" charset="0"/>
                <a:ea typeface="Arial Unicode MS" pitchFamily="34" charset="-128"/>
                <a:cs typeface="Arial Unicode MS" pitchFamily="34" charset="-128"/>
              </a:rPr>
              <a:t>    </a:t>
            </a:r>
            <a:r>
              <a:rPr lang="es-ES_tradnl" b="1" smtClean="0">
                <a:latin typeface="Arial" charset="0"/>
                <a:ea typeface="Arial Unicode MS" pitchFamily="34" charset="-128"/>
                <a:cs typeface="Arial Unicode MS" pitchFamily="34" charset="-128"/>
              </a:rPr>
              <a:t>0.0751    0.1238    0.0751</a:t>
            </a:r>
          </a:p>
          <a:p>
            <a:pPr algn="ctr" eaLnBrk="1" hangingPunct="1">
              <a:buFontTx/>
              <a:buNone/>
            </a:pPr>
            <a:r>
              <a:rPr lang="es-ES_tradnl" b="1" smtClean="0">
                <a:latin typeface="Arial" charset="0"/>
                <a:ea typeface="Arial Unicode MS" pitchFamily="34" charset="-128"/>
                <a:cs typeface="Arial Unicode MS" pitchFamily="34" charset="-128"/>
              </a:rPr>
              <a:t>    0.1238    0.2042    0.1238</a:t>
            </a:r>
          </a:p>
          <a:p>
            <a:pPr algn="ctr" eaLnBrk="1" hangingPunct="1">
              <a:buFontTx/>
              <a:buNone/>
            </a:pPr>
            <a:r>
              <a:rPr lang="es-ES_tradnl" b="1" smtClean="0">
                <a:latin typeface="Arial" charset="0"/>
                <a:ea typeface="Arial Unicode MS" pitchFamily="34" charset="-128"/>
                <a:cs typeface="Arial Unicode MS" pitchFamily="34" charset="-128"/>
              </a:rPr>
              <a:t>    0.0751    0.1238    0.0751</a:t>
            </a:r>
            <a:endParaRPr lang="es-ES" b="1" smtClean="0">
              <a:latin typeface="Arial" charset="0"/>
              <a:ea typeface="Arial Unicode MS" pitchFamily="34" charset="-128"/>
              <a:cs typeface="Arial Unicode MS" pitchFamily="34" charset="-128"/>
            </a:endParaRPr>
          </a:p>
          <a:p>
            <a:pPr algn="ctr" eaLnBrk="1" hangingPunct="1">
              <a:buFontTx/>
              <a:buNone/>
            </a:pPr>
            <a:r>
              <a:rPr lang="es-ES" b="1" smtClean="0">
                <a:latin typeface="Arial" charset="0"/>
                <a:cs typeface="Times New Roman" pitchFamily="18" charset="0"/>
              </a:rPr>
              <a:t>	</a:t>
            </a:r>
          </a:p>
          <a:p>
            <a:pPr algn="ctr" eaLnBrk="1" hangingPunct="1">
              <a:buFontTx/>
              <a:buNone/>
            </a:pPr>
            <a:r>
              <a:rPr lang="es-ES_tradnl" b="1" smtClean="0">
                <a:solidFill>
                  <a:schemeClr val="tx1"/>
                </a:solidFill>
                <a:latin typeface="Arial" charset="0"/>
                <a:cs typeface="Times New Roman" pitchFamily="18" charset="0"/>
              </a:rPr>
              <a:t>Máscara Gaussiana 3x3</a:t>
            </a:r>
            <a:r>
              <a:rPr lang="es-ES" b="1" smtClean="0">
                <a:solidFill>
                  <a:schemeClr val="tx1"/>
                </a:solidFill>
                <a:latin typeface="Arial" charset="0"/>
                <a:cs typeface="Times New Roman" pitchFamily="18" charset="0"/>
              </a:rPr>
              <a:t> sigma 1.0</a:t>
            </a:r>
            <a:r>
              <a:rPr lang="es-ES_tradnl" smtClean="0">
                <a:solidFill>
                  <a:schemeClr val="tx1"/>
                </a:solidFill>
                <a:latin typeface="Arial" charset="0"/>
                <a:cs typeface="Times New Roman" pitchFamily="18" charset="0"/>
              </a:rPr>
              <a:t> </a:t>
            </a:r>
            <a:endParaRPr lang="es-ES" smtClean="0">
              <a:solidFill>
                <a:schemeClr val="tx1"/>
              </a:solidFill>
              <a:latin typeface="Arial" charset="0"/>
              <a:cs typeface="Times New Roman" pitchFamily="18" charset="0"/>
            </a:endParaRPr>
          </a:p>
          <a:p>
            <a:pPr algn="ctr" eaLnBrk="1" hangingPunct="1">
              <a:buFontTx/>
              <a:buNone/>
            </a:pPr>
            <a:endParaRPr lang="es-ES_tradnl" smtClean="0">
              <a:solidFill>
                <a:schemeClr val="tx1"/>
              </a:solidFill>
              <a:latin typeface="Arial" charset="0"/>
              <a:cs typeface="Times New Roman" pitchFamily="18" charset="0"/>
            </a:endParaRPr>
          </a:p>
        </p:txBody>
      </p:sp>
      <p:sp>
        <p:nvSpPr>
          <p:cNvPr id="4"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6"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3. </a:t>
            </a:r>
            <a:r>
              <a:rPr lang="en-US" sz="2800" dirty="0" err="1" smtClean="0">
                <a:latin typeface="Arial" charset="0"/>
              </a:rPr>
              <a:t>Filtros</a:t>
            </a:r>
            <a:r>
              <a:rPr lang="en-US" sz="2800" dirty="0" smtClean="0">
                <a:latin typeface="Arial" charset="0"/>
              </a:rPr>
              <a:t> </a:t>
            </a:r>
            <a:r>
              <a:rPr lang="en-US" sz="2800" dirty="0" err="1">
                <a:latin typeface="Arial" charset="0"/>
              </a:rPr>
              <a:t>s</a:t>
            </a:r>
            <a:r>
              <a:rPr lang="en-US" sz="2800" dirty="0" err="1" smtClean="0">
                <a:latin typeface="Arial" charset="0"/>
              </a:rPr>
              <a:t>uav</a:t>
            </a:r>
            <a:r>
              <a:rPr lang="en-US" sz="2800" dirty="0" smtClean="0">
                <a:latin typeface="Arial" charset="0"/>
              </a:rPr>
              <a:t>. </a:t>
            </a:r>
            <a:r>
              <a:rPr lang="en-US" sz="2800" dirty="0" err="1" smtClean="0">
                <a:latin typeface="Arial" charset="0"/>
              </a:rPr>
              <a:t>lineales</a:t>
            </a:r>
            <a:r>
              <a:rPr lang="en-US" sz="2800" dirty="0" smtClean="0">
                <a:latin typeface="Arial" charset="0"/>
              </a:rPr>
              <a:t>.  </a:t>
            </a:r>
            <a:r>
              <a:rPr lang="en-US" sz="2800" dirty="0" err="1" smtClean="0">
                <a:latin typeface="Arial" charset="0"/>
              </a:rPr>
              <a:t>Filtro</a:t>
            </a:r>
            <a:r>
              <a:rPr lang="en-US" sz="2800" dirty="0" smtClean="0">
                <a:latin typeface="Arial" charset="0"/>
              </a:rPr>
              <a:t> </a:t>
            </a:r>
            <a:r>
              <a:rPr lang="en-US" sz="2800" dirty="0" err="1" smtClean="0">
                <a:latin typeface="Arial" charset="0"/>
              </a:rPr>
              <a:t>Gaussiano</a:t>
            </a:r>
            <a:r>
              <a:rPr lang="en-US" sz="2800" dirty="0" smtClean="0">
                <a:latin typeface="Arial" charset="0"/>
              </a:rPr>
              <a:t>. </a:t>
            </a:r>
          </a:p>
        </p:txBody>
      </p:sp>
      <p:sp>
        <p:nvSpPr>
          <p:cNvPr id="5" name="Text Box 8"/>
          <p:cNvSpPr txBox="1">
            <a:spLocks noChangeArrowheads="1"/>
          </p:cNvSpPr>
          <p:nvPr/>
        </p:nvSpPr>
        <p:spPr bwMode="auto">
          <a:xfrm>
            <a:off x="2069333" y="5326375"/>
            <a:ext cx="47339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r>
              <a:rPr lang="en-US" dirty="0"/>
              <a:t>&gt;&gt; g=</a:t>
            </a:r>
            <a:r>
              <a:rPr lang="en-US" dirty="0" err="1"/>
              <a:t>fspecial</a:t>
            </a:r>
            <a:r>
              <a:rPr lang="en-US" dirty="0"/>
              <a:t>(‘</a:t>
            </a:r>
            <a:r>
              <a:rPr lang="en-US" dirty="0" err="1"/>
              <a:t>gaussian</a:t>
            </a:r>
            <a:r>
              <a:rPr lang="en-US" dirty="0" smtClean="0"/>
              <a:t>’, 3, 1.0);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938" y="1531938"/>
            <a:ext cx="4017962"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4" descr="gaussiana5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0"/>
            <a:ext cx="2970213"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5" descr="gaussiana50-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4350" y="3581400"/>
            <a:ext cx="3046413"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6" descr="gaussiana50-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3788" y="3656013"/>
            <a:ext cx="2970212"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10"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3. </a:t>
            </a:r>
            <a:r>
              <a:rPr lang="en-US" sz="2800" dirty="0" err="1" smtClean="0">
                <a:latin typeface="Arial" charset="0"/>
              </a:rPr>
              <a:t>Filtros</a:t>
            </a:r>
            <a:r>
              <a:rPr lang="en-US" sz="2800" dirty="0" smtClean="0">
                <a:latin typeface="Arial" charset="0"/>
              </a:rPr>
              <a:t> </a:t>
            </a:r>
            <a:r>
              <a:rPr lang="en-US" sz="2800" dirty="0" err="1">
                <a:latin typeface="Arial" charset="0"/>
              </a:rPr>
              <a:t>s</a:t>
            </a:r>
            <a:r>
              <a:rPr lang="en-US" sz="2800" dirty="0" err="1" smtClean="0">
                <a:latin typeface="Arial" charset="0"/>
              </a:rPr>
              <a:t>uav</a:t>
            </a:r>
            <a:r>
              <a:rPr lang="en-US" sz="2800" dirty="0" smtClean="0">
                <a:latin typeface="Arial" charset="0"/>
              </a:rPr>
              <a:t>. </a:t>
            </a:r>
            <a:r>
              <a:rPr lang="en-US" sz="2800" dirty="0" err="1" smtClean="0">
                <a:latin typeface="Arial" charset="0"/>
              </a:rPr>
              <a:t>lineales</a:t>
            </a:r>
            <a:r>
              <a:rPr lang="en-US" sz="2800" dirty="0" smtClean="0">
                <a:latin typeface="Arial" charset="0"/>
              </a:rPr>
              <a:t>.  </a:t>
            </a:r>
            <a:r>
              <a:rPr lang="en-US" sz="2800" dirty="0" err="1" smtClean="0">
                <a:latin typeface="Arial" charset="0"/>
              </a:rPr>
              <a:t>Filtro</a:t>
            </a:r>
            <a:r>
              <a:rPr lang="en-US" sz="2800" dirty="0" smtClean="0">
                <a:latin typeface="Arial" charset="0"/>
              </a:rPr>
              <a:t> </a:t>
            </a:r>
            <a:r>
              <a:rPr lang="en-US" sz="2800" dirty="0" err="1" smtClean="0">
                <a:latin typeface="Arial" charset="0"/>
              </a:rPr>
              <a:t>Gaussiano</a:t>
            </a:r>
            <a:r>
              <a:rPr lang="en-US" sz="2800" dirty="0" smtClean="0">
                <a:latin typeface="Arial"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7" descr="flowersFiltGaus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51238"/>
            <a:ext cx="297815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8" descr="flowersFiltGaus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0550" y="3581400"/>
            <a:ext cx="2960688"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9" descr="flowersFiltGaus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5063" y="3581400"/>
            <a:ext cx="292893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0" descr="flowersB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5163" y="1152525"/>
            <a:ext cx="28829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9"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3. </a:t>
            </a:r>
            <a:r>
              <a:rPr lang="en-US" sz="2800" dirty="0" err="1" smtClean="0">
                <a:latin typeface="Arial" charset="0"/>
              </a:rPr>
              <a:t>Filtros</a:t>
            </a:r>
            <a:r>
              <a:rPr lang="en-US" sz="2800" dirty="0" smtClean="0">
                <a:latin typeface="Arial" charset="0"/>
              </a:rPr>
              <a:t> </a:t>
            </a:r>
            <a:r>
              <a:rPr lang="en-US" sz="2800" dirty="0" err="1">
                <a:latin typeface="Arial" charset="0"/>
              </a:rPr>
              <a:t>s</a:t>
            </a:r>
            <a:r>
              <a:rPr lang="en-US" sz="2800" dirty="0" err="1" smtClean="0">
                <a:latin typeface="Arial" charset="0"/>
              </a:rPr>
              <a:t>uav</a:t>
            </a:r>
            <a:r>
              <a:rPr lang="en-US" sz="2800" dirty="0" smtClean="0">
                <a:latin typeface="Arial" charset="0"/>
              </a:rPr>
              <a:t>. </a:t>
            </a:r>
            <a:r>
              <a:rPr lang="en-US" sz="2800" dirty="0" err="1" smtClean="0">
                <a:latin typeface="Arial" charset="0"/>
              </a:rPr>
              <a:t>lineales</a:t>
            </a:r>
            <a:r>
              <a:rPr lang="en-US" sz="2800" dirty="0" smtClean="0">
                <a:latin typeface="Arial" charset="0"/>
              </a:rPr>
              <a:t>.  </a:t>
            </a:r>
            <a:r>
              <a:rPr lang="en-US" sz="2800" dirty="0" err="1" smtClean="0">
                <a:latin typeface="Arial" charset="0"/>
              </a:rPr>
              <a:t>Filtro</a:t>
            </a:r>
            <a:r>
              <a:rPr lang="en-US" sz="2800" dirty="0" smtClean="0">
                <a:latin typeface="Arial" charset="0"/>
              </a:rPr>
              <a:t> </a:t>
            </a:r>
            <a:r>
              <a:rPr lang="en-US" sz="2800" dirty="0" err="1" smtClean="0">
                <a:latin typeface="Arial" charset="0"/>
              </a:rPr>
              <a:t>Gaussiano</a:t>
            </a:r>
            <a:r>
              <a:rPr lang="en-US" sz="2800" dirty="0" smtClean="0">
                <a:latin typeface="Arial" charset="0"/>
              </a:rPr>
              <a:t>. </a:t>
            </a:r>
          </a:p>
        </p:txBody>
      </p:sp>
      <p:sp>
        <p:nvSpPr>
          <p:cNvPr id="2" name="1 CuadroTexto"/>
          <p:cNvSpPr txBox="1"/>
          <p:nvPr/>
        </p:nvSpPr>
        <p:spPr>
          <a:xfrm>
            <a:off x="0" y="5795110"/>
            <a:ext cx="9151864" cy="369332"/>
          </a:xfrm>
          <a:prstGeom prst="rect">
            <a:avLst/>
          </a:prstGeom>
          <a:noFill/>
        </p:spPr>
        <p:txBody>
          <a:bodyPr wrap="none" rtlCol="0">
            <a:spAutoFit/>
          </a:bodyPr>
          <a:lstStyle/>
          <a:p>
            <a:r>
              <a:rPr lang="es-ES_tradnl" sz="1800" dirty="0" smtClean="0">
                <a:solidFill>
                  <a:srgbClr val="070000"/>
                </a:solidFill>
              </a:rPr>
              <a:t>Imágenes resultantes del filtrado con los filtros gaussianos anteriores sigma 5, 10 y 20.</a:t>
            </a:r>
            <a:endParaRPr lang="es-ES" sz="1800" dirty="0">
              <a:solidFill>
                <a:srgbClr val="07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363" y="5554663"/>
            <a:ext cx="20193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9" descr="flowersFiltAverage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3" y="2230438"/>
            <a:ext cx="3859212"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0" descr="flowersFiltGaus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214563"/>
            <a:ext cx="3870325"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11"/>
          <p:cNvSpPr txBox="1">
            <a:spLocks noChangeArrowheads="1"/>
          </p:cNvSpPr>
          <p:nvPr/>
        </p:nvSpPr>
        <p:spPr bwMode="auto">
          <a:xfrm>
            <a:off x="625475" y="5478463"/>
            <a:ext cx="2524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s-ES">
                <a:solidFill>
                  <a:srgbClr val="00008C"/>
                </a:solidFill>
              </a:rPr>
              <a:t>Filtro de la media</a:t>
            </a:r>
            <a:endParaRPr lang="es-ES_tradnl">
              <a:solidFill>
                <a:srgbClr val="00008C"/>
              </a:solidFill>
            </a:endParaRPr>
          </a:p>
        </p:txBody>
      </p:sp>
      <p:sp>
        <p:nvSpPr>
          <p:cNvPr id="25607" name="Text Box 12"/>
          <p:cNvSpPr txBox="1">
            <a:spLocks noChangeArrowheads="1"/>
          </p:cNvSpPr>
          <p:nvPr/>
        </p:nvSpPr>
        <p:spPr bwMode="auto">
          <a:xfrm>
            <a:off x="5557838" y="5478463"/>
            <a:ext cx="2338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s-ES">
                <a:solidFill>
                  <a:srgbClr val="00008C"/>
                </a:solidFill>
              </a:rPr>
              <a:t>Filtro gaussiano</a:t>
            </a:r>
            <a:endParaRPr lang="es-ES_tradnl">
              <a:solidFill>
                <a:srgbClr val="00008C"/>
              </a:solidFill>
            </a:endParaRPr>
          </a:p>
        </p:txBody>
      </p:sp>
      <p:sp>
        <p:nvSpPr>
          <p:cNvPr id="8"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10"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3. </a:t>
            </a:r>
            <a:r>
              <a:rPr lang="en-US" sz="2800" dirty="0" err="1" smtClean="0">
                <a:latin typeface="Arial" charset="0"/>
              </a:rPr>
              <a:t>Filtros</a:t>
            </a:r>
            <a:r>
              <a:rPr lang="en-US" sz="2800" dirty="0" smtClean="0">
                <a:latin typeface="Arial" charset="0"/>
              </a:rPr>
              <a:t> de </a:t>
            </a:r>
            <a:r>
              <a:rPr lang="en-US" sz="2800" dirty="0" err="1" smtClean="0">
                <a:latin typeface="Arial" charset="0"/>
              </a:rPr>
              <a:t>suavizado</a:t>
            </a:r>
            <a:r>
              <a:rPr lang="en-US" sz="2800" dirty="0" smtClean="0">
                <a:latin typeface="Arial" charset="0"/>
              </a:rPr>
              <a:t> </a:t>
            </a:r>
            <a:r>
              <a:rPr lang="en-US" sz="2800" dirty="0" err="1" smtClean="0">
                <a:latin typeface="Arial" charset="0"/>
              </a:rPr>
              <a:t>lineales</a:t>
            </a:r>
            <a:r>
              <a:rPr lang="en-US" sz="2800" dirty="0" smtClean="0">
                <a:latin typeface="Arial" charset="0"/>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descr="Rectangle: Click to edit Master text styles&#10;Second level&#10;Third level&#10;Fourth level&#10;Fifth level"/>
          <p:cNvSpPr>
            <a:spLocks noGrp="1" noChangeArrowheads="1"/>
          </p:cNvSpPr>
          <p:nvPr>
            <p:ph type="body" idx="1"/>
          </p:nvPr>
        </p:nvSpPr>
        <p:spPr>
          <a:xfrm>
            <a:off x="397775" y="1379835"/>
            <a:ext cx="8196660" cy="3733800"/>
          </a:xfrm>
          <a:noFill/>
        </p:spPr>
        <p:txBody>
          <a:bodyPr/>
          <a:lstStyle/>
          <a:p>
            <a:r>
              <a:rPr lang="es-ES" sz="2000" dirty="0">
                <a:latin typeface="Arial" pitchFamily="34" charset="0"/>
                <a:cs typeface="Arial" pitchFamily="34" charset="0"/>
              </a:rPr>
              <a:t>Para determinadas aplicaciones, los filtros lineales de suavizado que acabamos de ver tienen dos inconvenientes fundamentales:</a:t>
            </a:r>
          </a:p>
          <a:p>
            <a:pPr lvl="1"/>
            <a:r>
              <a:rPr lang="es-ES" sz="2000" dirty="0">
                <a:solidFill>
                  <a:srgbClr val="070000"/>
                </a:solidFill>
                <a:latin typeface="Arial" pitchFamily="34" charset="0"/>
                <a:cs typeface="Arial" pitchFamily="34" charset="0"/>
              </a:rPr>
              <a:t>el filtrado afecta no solo al ruido sino también a los detalles finos de la imagen </a:t>
            </a:r>
          </a:p>
          <a:p>
            <a:pPr lvl="1"/>
            <a:r>
              <a:rPr lang="es-ES" sz="2000" dirty="0">
                <a:solidFill>
                  <a:srgbClr val="070000"/>
                </a:solidFill>
                <a:latin typeface="Arial" pitchFamily="34" charset="0"/>
                <a:cs typeface="Arial" pitchFamily="34" charset="0"/>
              </a:rPr>
              <a:t>si el ruido que contiene la imagen de entrada es del tipo </a:t>
            </a:r>
            <a:r>
              <a:rPr lang="es-ES" sz="2000" i="1" dirty="0">
                <a:solidFill>
                  <a:srgbClr val="070000"/>
                </a:solidFill>
                <a:latin typeface="Arial" pitchFamily="34" charset="0"/>
                <a:cs typeface="Arial" pitchFamily="34" charset="0"/>
              </a:rPr>
              <a:t>sal y pimienta</a:t>
            </a:r>
            <a:r>
              <a:rPr lang="es-ES" sz="2000" dirty="0">
                <a:solidFill>
                  <a:srgbClr val="070000"/>
                </a:solidFill>
                <a:latin typeface="Arial" pitchFamily="34" charset="0"/>
                <a:cs typeface="Arial" pitchFamily="34" charset="0"/>
              </a:rPr>
              <a:t>, todos los píxeles en la vecindad de los valores exageradamente altos o bajos se verán afectados significativamente en la imagen filtrada</a:t>
            </a:r>
            <a:r>
              <a:rPr lang="es-ES" sz="2000" dirty="0" smtClean="0">
                <a:solidFill>
                  <a:srgbClr val="070000"/>
                </a:solidFill>
                <a:latin typeface="Arial" pitchFamily="34" charset="0"/>
                <a:cs typeface="Arial" pitchFamily="34" charset="0"/>
              </a:rPr>
              <a:t>.</a:t>
            </a:r>
          </a:p>
          <a:p>
            <a:r>
              <a:rPr lang="es-ES" sz="2000" dirty="0">
                <a:latin typeface="Arial" pitchFamily="34" charset="0"/>
                <a:cs typeface="Arial" pitchFamily="34" charset="0"/>
              </a:rPr>
              <a:t>Estos problemas se pueden soslayar empleando </a:t>
            </a:r>
            <a:r>
              <a:rPr lang="es-ES" sz="2000" dirty="0" smtClean="0">
                <a:latin typeface="Arial" pitchFamily="34" charset="0"/>
                <a:cs typeface="Arial" pitchFamily="34" charset="0"/>
              </a:rPr>
              <a:t>filtros no lineales como el filtro</a:t>
            </a:r>
            <a:r>
              <a:rPr lang="es-ES" sz="2000" i="1" dirty="0" smtClean="0">
                <a:latin typeface="Arial" pitchFamily="34" charset="0"/>
                <a:cs typeface="Arial" pitchFamily="34" charset="0"/>
              </a:rPr>
              <a:t> </a:t>
            </a:r>
            <a:r>
              <a:rPr lang="es-ES" sz="2000" i="1" dirty="0">
                <a:latin typeface="Arial" pitchFamily="34" charset="0"/>
                <a:cs typeface="Arial" pitchFamily="34" charset="0"/>
              </a:rPr>
              <a:t>de la mediana</a:t>
            </a:r>
            <a:r>
              <a:rPr lang="es-ES" sz="2000" dirty="0">
                <a:latin typeface="Arial" pitchFamily="34" charset="0"/>
                <a:cs typeface="Arial" pitchFamily="34" charset="0"/>
              </a:rPr>
              <a:t>. </a:t>
            </a:r>
            <a:endParaRPr lang="es-ES" sz="2000" dirty="0">
              <a:solidFill>
                <a:srgbClr val="070000"/>
              </a:solidFill>
              <a:latin typeface="Arial" pitchFamily="34" charset="0"/>
              <a:cs typeface="Arial" pitchFamily="34" charset="0"/>
            </a:endParaRPr>
          </a:p>
          <a:p>
            <a:pPr marL="193675" indent="-193675" eaLnBrk="1" hangingPunct="1"/>
            <a:endParaRPr lang="es-ES" sz="2000" dirty="0" smtClean="0">
              <a:latin typeface="Arial" pitchFamily="34" charset="0"/>
              <a:cs typeface="Arial" pitchFamily="34" charset="0"/>
            </a:endParaRPr>
          </a:p>
        </p:txBody>
      </p:sp>
      <p:sp>
        <p:nvSpPr>
          <p:cNvPr id="4"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6"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4. </a:t>
            </a:r>
            <a:r>
              <a:rPr lang="en-US" sz="2800" dirty="0" err="1" smtClean="0">
                <a:latin typeface="Arial" charset="0"/>
              </a:rPr>
              <a:t>Filtros</a:t>
            </a:r>
            <a:r>
              <a:rPr lang="en-US" sz="2800" dirty="0" smtClean="0">
                <a:latin typeface="Arial" charset="0"/>
              </a:rPr>
              <a:t> </a:t>
            </a:r>
            <a:r>
              <a:rPr lang="en-US" sz="2800" dirty="0" smtClean="0">
                <a:latin typeface="Arial" charset="0"/>
              </a:rPr>
              <a:t>de </a:t>
            </a:r>
            <a:r>
              <a:rPr lang="en-US" sz="2800" dirty="0" err="1" smtClean="0">
                <a:latin typeface="Arial" charset="0"/>
              </a:rPr>
              <a:t>suavizado</a:t>
            </a:r>
            <a:r>
              <a:rPr lang="en-US" sz="2800" dirty="0" smtClean="0">
                <a:latin typeface="Arial" charset="0"/>
              </a:rPr>
              <a:t> </a:t>
            </a:r>
            <a:r>
              <a:rPr lang="en-US" sz="2800" dirty="0" smtClean="0">
                <a:latin typeface="Arial" charset="0"/>
              </a:rPr>
              <a:t>no </a:t>
            </a:r>
            <a:r>
              <a:rPr lang="en-US" sz="2800" dirty="0" err="1" smtClean="0">
                <a:latin typeface="Arial" charset="0"/>
              </a:rPr>
              <a:t>lineales</a:t>
            </a:r>
            <a:r>
              <a:rPr lang="en-US" sz="2800" dirty="0" smtClean="0">
                <a:latin typeface="Arial" charset="0"/>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6"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4. </a:t>
            </a:r>
            <a:r>
              <a:rPr lang="en-US" sz="2800" dirty="0" err="1" smtClean="0">
                <a:latin typeface="Arial" charset="0"/>
              </a:rPr>
              <a:t>Filtros</a:t>
            </a:r>
            <a:r>
              <a:rPr lang="en-US" sz="2800" dirty="0" smtClean="0">
                <a:latin typeface="Arial" charset="0"/>
              </a:rPr>
              <a:t> </a:t>
            </a:r>
            <a:r>
              <a:rPr lang="en-US" sz="2800" dirty="0" err="1" smtClean="0">
                <a:latin typeface="Arial" charset="0"/>
              </a:rPr>
              <a:t>Suav</a:t>
            </a:r>
            <a:r>
              <a:rPr lang="en-US" sz="2800" dirty="0" smtClean="0">
                <a:latin typeface="Arial" charset="0"/>
              </a:rPr>
              <a:t>. no </a:t>
            </a:r>
            <a:r>
              <a:rPr lang="en-US" sz="2800" dirty="0" err="1" smtClean="0">
                <a:latin typeface="Arial" charset="0"/>
              </a:rPr>
              <a:t>lineales</a:t>
            </a:r>
            <a:r>
              <a:rPr lang="en-US" sz="2800" dirty="0" smtClean="0">
                <a:latin typeface="Arial" charset="0"/>
              </a:rPr>
              <a:t>.  F. de la </a:t>
            </a:r>
            <a:r>
              <a:rPr lang="en-US" sz="2800" dirty="0" err="1" smtClean="0">
                <a:latin typeface="Arial" charset="0"/>
              </a:rPr>
              <a:t>mediana</a:t>
            </a:r>
            <a:r>
              <a:rPr lang="en-US" sz="2800" dirty="0" smtClean="0">
                <a:latin typeface="Arial" charset="0"/>
              </a:rPr>
              <a:t>. </a:t>
            </a:r>
          </a:p>
        </p:txBody>
      </p:sp>
      <p:sp>
        <p:nvSpPr>
          <p:cNvPr id="7" name="Rectangle 3" descr="Rectangle: Click to edit Master text styles&#10;Second level&#10;Third level&#10;Fourth level&#10;Fifth level"/>
          <p:cNvSpPr txBox="1">
            <a:spLocks noChangeArrowheads="1"/>
          </p:cNvSpPr>
          <p:nvPr/>
        </p:nvSpPr>
        <p:spPr bwMode="auto">
          <a:xfrm>
            <a:off x="723407" y="1152150"/>
            <a:ext cx="8001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50000"/>
              </a:spcBef>
              <a:spcAft>
                <a:spcPct val="0"/>
              </a:spcAft>
              <a:buClr>
                <a:srgbClr val="000000"/>
              </a:buClr>
              <a:buChar char="•"/>
              <a:defRPr sz="2800">
                <a:solidFill>
                  <a:srgbClr val="000000"/>
                </a:solidFill>
                <a:latin typeface="+mn-lt"/>
                <a:ea typeface="+mn-ea"/>
                <a:cs typeface="+mn-cs"/>
              </a:defRPr>
            </a:lvl1pPr>
            <a:lvl2pPr marL="571500" indent="-228600" algn="l" rtl="0" eaLnBrk="0" fontAlgn="base" hangingPunct="0">
              <a:spcBef>
                <a:spcPct val="25000"/>
              </a:spcBef>
              <a:spcAft>
                <a:spcPct val="0"/>
              </a:spcAft>
              <a:buClr>
                <a:srgbClr val="00008C"/>
              </a:buClr>
              <a:buSzPct val="75000"/>
              <a:buFont typeface="Wingdings" pitchFamily="2" charset="2"/>
              <a:buChar char="§"/>
              <a:defRPr sz="2400">
                <a:solidFill>
                  <a:srgbClr val="00008C"/>
                </a:solidFill>
                <a:latin typeface="+mn-lt"/>
              </a:defRPr>
            </a:lvl2pPr>
            <a:lvl3pPr marL="914400" indent="-228600" algn="l" rtl="0" eaLnBrk="0" fontAlgn="base" hangingPunct="0">
              <a:spcBef>
                <a:spcPct val="25000"/>
              </a:spcBef>
              <a:spcAft>
                <a:spcPct val="0"/>
              </a:spcAft>
              <a:buClr>
                <a:srgbClr val="783C00"/>
              </a:buClr>
              <a:buSzPct val="125000"/>
              <a:buFont typeface="Times New Roman" pitchFamily="18" charset="0"/>
              <a:buChar char="-"/>
              <a:defRPr sz="2000">
                <a:solidFill>
                  <a:srgbClr val="783C00"/>
                </a:solidFill>
                <a:latin typeface="+mn-lt"/>
              </a:defRPr>
            </a:lvl3pPr>
            <a:lvl4pPr marL="1257300" indent="-228600" algn="l" rtl="0" eaLnBrk="0" fontAlgn="base" hangingPunct="0">
              <a:spcBef>
                <a:spcPct val="20000"/>
              </a:spcBef>
              <a:spcAft>
                <a:spcPct val="0"/>
              </a:spcAft>
              <a:buClr>
                <a:srgbClr val="783C00"/>
              </a:buClr>
              <a:buSzPct val="50000"/>
              <a:defRPr>
                <a:solidFill>
                  <a:schemeClr val="tx1"/>
                </a:solidFill>
                <a:latin typeface="+mn-lt"/>
              </a:defRPr>
            </a:lvl4pPr>
            <a:lvl5pPr marL="1546225" indent="-174625" algn="l" rtl="0" eaLnBrk="0" fontAlgn="base" hangingPunct="0">
              <a:spcBef>
                <a:spcPct val="20000"/>
              </a:spcBef>
              <a:spcAft>
                <a:spcPct val="0"/>
              </a:spcAft>
              <a:buClr>
                <a:schemeClr val="hlink"/>
              </a:buClr>
              <a:buSzPct val="60000"/>
              <a:buFont typeface="Wingdings" pitchFamily="2" charset="2"/>
              <a:defRPr sz="2000">
                <a:solidFill>
                  <a:schemeClr val="tx1"/>
                </a:solidFill>
                <a:latin typeface="+mn-lt"/>
              </a:defRPr>
            </a:lvl5pPr>
            <a:lvl6pPr marL="20034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6pPr>
            <a:lvl7pPr marL="24606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7pPr>
            <a:lvl8pPr marL="29178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8pPr>
            <a:lvl9pPr marL="33750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9pPr>
          </a:lstStyle>
          <a:p>
            <a:pPr marL="193675" indent="-193675" eaLnBrk="1" hangingPunct="1"/>
            <a:r>
              <a:rPr lang="es-ES" sz="2000" dirty="0">
                <a:latin typeface="Arial" pitchFamily="34" charset="0"/>
                <a:cs typeface="Arial" pitchFamily="34" charset="0"/>
              </a:rPr>
              <a:t>El filtro de la </a:t>
            </a:r>
            <a:r>
              <a:rPr lang="es-ES" sz="2000" dirty="0" smtClean="0">
                <a:latin typeface="Arial" pitchFamily="34" charset="0"/>
                <a:cs typeface="Arial" pitchFamily="34" charset="0"/>
              </a:rPr>
              <a:t>mediana desplaza </a:t>
            </a:r>
            <a:r>
              <a:rPr lang="es-ES" sz="2000" dirty="0">
                <a:latin typeface="Arial" pitchFamily="34" charset="0"/>
                <a:cs typeface="Arial" pitchFamily="34" charset="0"/>
              </a:rPr>
              <a:t>una máscara píxel a píxel por toda la </a:t>
            </a:r>
            <a:r>
              <a:rPr lang="es-ES" sz="2000" dirty="0" smtClean="0">
                <a:latin typeface="Arial" pitchFamily="34" charset="0"/>
                <a:cs typeface="Arial" pitchFamily="34" charset="0"/>
              </a:rPr>
              <a:t>imagen pero </a:t>
            </a:r>
            <a:r>
              <a:rPr lang="es-ES" sz="2000" dirty="0">
                <a:latin typeface="Arial" pitchFamily="34" charset="0"/>
                <a:cs typeface="Arial" pitchFamily="34" charset="0"/>
              </a:rPr>
              <a:t>en lugar de tener una matriz de pesos para realizar la convolución, la máscara es usada para seleccionar la </a:t>
            </a:r>
            <a:r>
              <a:rPr lang="es-ES" sz="2000" dirty="0" smtClean="0">
                <a:latin typeface="Arial" pitchFamily="34" charset="0"/>
                <a:cs typeface="Arial" pitchFamily="34" charset="0"/>
              </a:rPr>
              <a:t>vecindad. </a:t>
            </a:r>
            <a:r>
              <a:rPr lang="es-ES" sz="2000" kern="0" dirty="0" smtClean="0">
                <a:latin typeface="Arial" pitchFamily="34" charset="0"/>
                <a:cs typeface="Arial" pitchFamily="34" charset="0"/>
              </a:rPr>
              <a:t>Selecciona como nivel de gris para la imagen filtrada el valor que se encuentre en la posición media</a:t>
            </a:r>
            <a:r>
              <a:rPr lang="es-ES_tradnl" sz="2000" kern="0" dirty="0" smtClean="0">
                <a:latin typeface="Arial" pitchFamily="34" charset="0"/>
                <a:cs typeface="Arial" pitchFamily="34" charset="0"/>
              </a:rPr>
              <a:t> </a:t>
            </a:r>
            <a:r>
              <a:rPr lang="es-ES" sz="2000" kern="0" dirty="0" smtClean="0">
                <a:latin typeface="Arial" pitchFamily="34" charset="0"/>
                <a:cs typeface="Arial" pitchFamily="34" charset="0"/>
              </a:rPr>
              <a:t>de los niveles de gris ordenados entre los que están bajo la máscara .</a:t>
            </a:r>
            <a:r>
              <a:rPr lang="es-ES" sz="2000" kern="0" dirty="0">
                <a:latin typeface="Arial" pitchFamily="34" charset="0"/>
                <a:cs typeface="Arial" pitchFamily="34" charset="0"/>
              </a:rPr>
              <a:t> El filtro de la mediana es </a:t>
            </a:r>
            <a:r>
              <a:rPr lang="es-ES" sz="2000" kern="0" dirty="0" smtClean="0">
                <a:latin typeface="Arial" pitchFamily="34" charset="0"/>
                <a:cs typeface="Arial" pitchFamily="34" charset="0"/>
              </a:rPr>
              <a:t>por tanto </a:t>
            </a:r>
            <a:r>
              <a:rPr lang="es-ES" sz="2000" b="1" kern="0" dirty="0" smtClean="0">
                <a:latin typeface="Arial" pitchFamily="34" charset="0"/>
                <a:cs typeface="Arial" pitchFamily="34" charset="0"/>
              </a:rPr>
              <a:t>no </a:t>
            </a:r>
            <a:r>
              <a:rPr lang="es-ES" sz="2000" b="1" kern="0" dirty="0">
                <a:latin typeface="Arial" pitchFamily="34" charset="0"/>
                <a:cs typeface="Arial" pitchFamily="34" charset="0"/>
              </a:rPr>
              <a:t>lineal</a:t>
            </a:r>
            <a:r>
              <a:rPr lang="es-ES" sz="2000" kern="0" dirty="0">
                <a:latin typeface="Arial" pitchFamily="34" charset="0"/>
                <a:cs typeface="Arial" pitchFamily="34" charset="0"/>
              </a:rPr>
              <a:t>.</a:t>
            </a:r>
          </a:p>
          <a:p>
            <a:pPr marL="193675" indent="-193675" eaLnBrk="1" hangingPunct="1"/>
            <a:endParaRPr lang="es-ES" sz="2000" kern="0" dirty="0" smtClean="0">
              <a:latin typeface="Arial" pitchFamily="34" charset="0"/>
              <a:cs typeface="Arial" pitchFamily="34" charset="0"/>
            </a:endParaRPr>
          </a:p>
          <a:p>
            <a:pPr marL="193675" indent="-193675" eaLnBrk="1" hangingPunct="1"/>
            <a:r>
              <a:rPr lang="es-ES" sz="2000" dirty="0">
                <a:latin typeface="Arial" pitchFamily="34" charset="0"/>
                <a:cs typeface="Arial" pitchFamily="34" charset="0"/>
              </a:rPr>
              <a:t>El filtro de la mediana proporciona en </a:t>
            </a:r>
            <a:r>
              <a:rPr lang="es-ES" sz="2000" dirty="0" smtClean="0">
                <a:latin typeface="Arial" pitchFamily="34" charset="0"/>
                <a:cs typeface="Arial" pitchFamily="34" charset="0"/>
              </a:rPr>
              <a:t>general imágenes </a:t>
            </a:r>
            <a:r>
              <a:rPr lang="es-ES" sz="2000" dirty="0">
                <a:latin typeface="Arial" pitchFamily="34" charset="0"/>
                <a:cs typeface="Arial" pitchFamily="34" charset="0"/>
              </a:rPr>
              <a:t>de mejor calidad que el suavizado lineal con la contrapartida de un </a:t>
            </a:r>
            <a:r>
              <a:rPr lang="es-ES" sz="2000" b="1" dirty="0">
                <a:latin typeface="Arial" pitchFamily="34" charset="0"/>
                <a:cs typeface="Arial" pitchFamily="34" charset="0"/>
              </a:rPr>
              <a:t>mayor coste computacional</a:t>
            </a:r>
            <a:r>
              <a:rPr lang="es-ES" sz="2000" dirty="0">
                <a:latin typeface="Arial" pitchFamily="34" charset="0"/>
                <a:cs typeface="Arial" pitchFamily="34" charset="0"/>
              </a:rPr>
              <a:t>.</a:t>
            </a:r>
          </a:p>
          <a:p>
            <a:pPr marL="193675" indent="-193675" eaLnBrk="1" hangingPunct="1"/>
            <a:endParaRPr lang="es-ES" sz="2000" kern="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88913"/>
            <a:ext cx="8070850" cy="533400"/>
          </a:xfrm>
          <a:noFill/>
        </p:spPr>
        <p:txBody>
          <a:bodyPr/>
          <a:lstStyle/>
          <a:p>
            <a:pPr eaLnBrk="1" hangingPunct="1"/>
            <a:r>
              <a:rPr lang="en-CA" sz="2800" dirty="0" err="1" smtClean="0">
                <a:latin typeface="Arial" charset="0"/>
              </a:rPr>
              <a:t>Introducción</a:t>
            </a:r>
            <a:endParaRPr lang="en-CA" sz="2800" dirty="0" smtClean="0">
              <a:latin typeface="Arial" charset="0"/>
            </a:endParaRPr>
          </a:p>
        </p:txBody>
      </p:sp>
      <p:sp>
        <p:nvSpPr>
          <p:cNvPr id="4099" name="Rectangle 3" descr="Rectangle: Click to edit Master text styles&#10;Second level&#10;Third level&#10;Fourth level&#10;Fifth level"/>
          <p:cNvSpPr>
            <a:spLocks noGrp="1" noChangeArrowheads="1"/>
          </p:cNvSpPr>
          <p:nvPr>
            <p:ph type="body" idx="1"/>
          </p:nvPr>
        </p:nvSpPr>
        <p:spPr>
          <a:xfrm>
            <a:off x="533400" y="990600"/>
            <a:ext cx="8153400" cy="5181600"/>
          </a:xfrm>
        </p:spPr>
        <p:txBody>
          <a:bodyPr/>
          <a:lstStyle/>
          <a:p>
            <a:pPr eaLnBrk="1" hangingPunct="1">
              <a:lnSpc>
                <a:spcPct val="140000"/>
              </a:lnSpc>
            </a:pPr>
            <a:r>
              <a:rPr lang="es-ES_tradnl" sz="2000" dirty="0" smtClean="0">
                <a:latin typeface="Arial" charset="0"/>
              </a:rPr>
              <a:t>Las técnicas de filtrado  tienen como objetivo modificar la imagen para hacerla más adecuada para su uso en una aplicación específica</a:t>
            </a:r>
            <a:r>
              <a:rPr lang="es-ES" sz="2000" dirty="0" smtClean="0">
                <a:latin typeface="Arial" charset="0"/>
              </a:rPr>
              <a:t>.</a:t>
            </a:r>
          </a:p>
          <a:p>
            <a:pPr eaLnBrk="1" hangingPunct="1">
              <a:lnSpc>
                <a:spcPct val="140000"/>
              </a:lnSpc>
            </a:pPr>
            <a:r>
              <a:rPr lang="es-ES" sz="2000" dirty="0" smtClean="0">
                <a:latin typeface="Arial" charset="0"/>
              </a:rPr>
              <a:t>Desde el punto de vista de las aplicaciones industriales, la </a:t>
            </a:r>
            <a:r>
              <a:rPr lang="es-ES" sz="2000" b="1" dirty="0" smtClean="0">
                <a:latin typeface="Arial" charset="0"/>
              </a:rPr>
              <a:t>reducción del ruido</a:t>
            </a:r>
            <a:r>
              <a:rPr lang="es-ES" sz="2000" dirty="0" smtClean="0">
                <a:latin typeface="Arial" charset="0"/>
              </a:rPr>
              <a:t> es la técnica de filtrado más usada. </a:t>
            </a:r>
          </a:p>
          <a:p>
            <a:pPr eaLnBrk="1" hangingPunct="1">
              <a:lnSpc>
                <a:spcPct val="140000"/>
              </a:lnSpc>
            </a:pPr>
            <a:r>
              <a:rPr lang="es-ES" sz="2000" dirty="0" smtClean="0">
                <a:latin typeface="Arial" charset="0"/>
              </a:rPr>
              <a:t>Las técnicas que hemos visto de realzado destinadas a mejorar la visualización como deslizamiento o ecualización de histogramas en realidad no se utilizan en aplicaciones industriales. Estas van dirigidas a la interpretación o análisis por un humano.</a:t>
            </a:r>
            <a:endParaRPr lang="es-ES_tradnl" sz="2000" dirty="0" smtClean="0">
              <a:latin typeface="Arial" charset="0"/>
            </a:endParaRPr>
          </a:p>
        </p:txBody>
      </p:sp>
      <p:sp>
        <p:nvSpPr>
          <p:cNvPr id="6"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6338" name="Group 2"/>
          <p:cNvGrpSpPr>
            <a:grpSpLocks/>
          </p:cNvGrpSpPr>
          <p:nvPr/>
        </p:nvGrpSpPr>
        <p:grpSpPr bwMode="auto">
          <a:xfrm>
            <a:off x="6300788" y="2138363"/>
            <a:ext cx="379412" cy="304800"/>
            <a:chOff x="4123" y="960"/>
            <a:chExt cx="239" cy="192"/>
          </a:xfrm>
        </p:grpSpPr>
        <p:sp>
          <p:nvSpPr>
            <p:cNvPr id="37162" name="Rectangle 3"/>
            <p:cNvSpPr>
              <a:spLocks noChangeArrowheads="1"/>
            </p:cNvSpPr>
            <p:nvPr/>
          </p:nvSpPr>
          <p:spPr bwMode="auto">
            <a:xfrm>
              <a:off x="4128" y="960"/>
              <a:ext cx="192" cy="192"/>
            </a:xfrm>
            <a:prstGeom prst="rect">
              <a:avLst/>
            </a:prstGeom>
            <a:solidFill>
              <a:srgbClr val="5F5F5F"/>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63" name="Text Box 4"/>
            <p:cNvSpPr txBox="1">
              <a:spLocks noChangeArrowheads="1"/>
            </p:cNvSpPr>
            <p:nvPr/>
          </p:nvSpPr>
          <p:spPr bwMode="auto">
            <a:xfrm>
              <a:off x="4123" y="973"/>
              <a:ext cx="239" cy="1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57</a:t>
              </a:r>
            </a:p>
          </p:txBody>
        </p:sp>
      </p:grpSp>
      <p:grpSp>
        <p:nvGrpSpPr>
          <p:cNvPr id="1166341" name="Group 5"/>
          <p:cNvGrpSpPr>
            <a:grpSpLocks/>
          </p:cNvGrpSpPr>
          <p:nvPr/>
        </p:nvGrpSpPr>
        <p:grpSpPr bwMode="auto">
          <a:xfrm>
            <a:off x="5997575" y="2138363"/>
            <a:ext cx="379413" cy="304800"/>
            <a:chOff x="3932" y="960"/>
            <a:chExt cx="239" cy="192"/>
          </a:xfrm>
        </p:grpSpPr>
        <p:sp>
          <p:nvSpPr>
            <p:cNvPr id="37160" name="Rectangle 6"/>
            <p:cNvSpPr>
              <a:spLocks noChangeArrowheads="1"/>
            </p:cNvSpPr>
            <p:nvPr/>
          </p:nvSpPr>
          <p:spPr bwMode="auto">
            <a:xfrm>
              <a:off x="3936" y="960"/>
              <a:ext cx="192" cy="192"/>
            </a:xfrm>
            <a:prstGeom prst="rect">
              <a:avLst/>
            </a:prstGeom>
            <a:solidFill>
              <a:srgbClr val="808080"/>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61" name="Text Box 7"/>
            <p:cNvSpPr txBox="1">
              <a:spLocks noChangeArrowheads="1"/>
            </p:cNvSpPr>
            <p:nvPr/>
          </p:nvSpPr>
          <p:spPr bwMode="auto">
            <a:xfrm>
              <a:off x="3932" y="973"/>
              <a:ext cx="239" cy="1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59</a:t>
              </a:r>
            </a:p>
          </p:txBody>
        </p:sp>
      </p:grpSp>
      <p:grpSp>
        <p:nvGrpSpPr>
          <p:cNvPr id="1166344" name="Group 8"/>
          <p:cNvGrpSpPr>
            <a:grpSpLocks/>
          </p:cNvGrpSpPr>
          <p:nvPr/>
        </p:nvGrpSpPr>
        <p:grpSpPr bwMode="auto">
          <a:xfrm>
            <a:off x="1308100" y="1760538"/>
            <a:ext cx="914400" cy="914400"/>
            <a:chOff x="2784" y="487"/>
            <a:chExt cx="576" cy="576"/>
          </a:xfrm>
        </p:grpSpPr>
        <p:sp>
          <p:nvSpPr>
            <p:cNvPr id="37151" name="Rectangle 9"/>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52" name="Rectangle 10"/>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53" name="Rectangle 11"/>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54" name="Rectangle 12"/>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55" name="Rectangle 13"/>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56" name="Rectangle 14"/>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57" name="Rectangle 15"/>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58" name="Rectangle 16"/>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59" name="Rectangle 17"/>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36869" name="Rectangle 18"/>
          <p:cNvSpPr>
            <a:spLocks noChangeArrowheads="1"/>
          </p:cNvSpPr>
          <p:nvPr/>
        </p:nvSpPr>
        <p:spPr bwMode="auto">
          <a:xfrm>
            <a:off x="1600200" y="23606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70" name="Rectangle 19"/>
          <p:cNvSpPr>
            <a:spLocks noChangeArrowheads="1"/>
          </p:cNvSpPr>
          <p:nvPr/>
        </p:nvSpPr>
        <p:spPr bwMode="auto">
          <a:xfrm>
            <a:off x="1905000" y="23606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71" name="Rectangle 20"/>
          <p:cNvSpPr>
            <a:spLocks noChangeArrowheads="1"/>
          </p:cNvSpPr>
          <p:nvPr/>
        </p:nvSpPr>
        <p:spPr bwMode="auto">
          <a:xfrm>
            <a:off x="2209800" y="23606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72" name="Rectangle 21"/>
          <p:cNvSpPr>
            <a:spLocks noChangeArrowheads="1"/>
          </p:cNvSpPr>
          <p:nvPr/>
        </p:nvSpPr>
        <p:spPr bwMode="auto">
          <a:xfrm>
            <a:off x="2514600" y="26654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73" name="Rectangle 22"/>
          <p:cNvSpPr>
            <a:spLocks noChangeArrowheads="1"/>
          </p:cNvSpPr>
          <p:nvPr/>
        </p:nvSpPr>
        <p:spPr bwMode="auto">
          <a:xfrm>
            <a:off x="1600200" y="29702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74" name="Rectangle 23"/>
          <p:cNvSpPr>
            <a:spLocks noChangeArrowheads="1"/>
          </p:cNvSpPr>
          <p:nvPr/>
        </p:nvSpPr>
        <p:spPr bwMode="auto">
          <a:xfrm>
            <a:off x="2514600" y="29702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75" name="Rectangle 24"/>
          <p:cNvSpPr>
            <a:spLocks noChangeArrowheads="1"/>
          </p:cNvSpPr>
          <p:nvPr/>
        </p:nvSpPr>
        <p:spPr bwMode="auto">
          <a:xfrm>
            <a:off x="1600200" y="32750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76" name="Rectangle 25"/>
          <p:cNvSpPr>
            <a:spLocks noChangeArrowheads="1"/>
          </p:cNvSpPr>
          <p:nvPr/>
        </p:nvSpPr>
        <p:spPr bwMode="auto">
          <a:xfrm>
            <a:off x="1905000" y="32750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77" name="Rectangle 26"/>
          <p:cNvSpPr>
            <a:spLocks noChangeArrowheads="1"/>
          </p:cNvSpPr>
          <p:nvPr/>
        </p:nvSpPr>
        <p:spPr bwMode="auto">
          <a:xfrm>
            <a:off x="2514600" y="32750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78" name="Rectangle 27"/>
          <p:cNvSpPr>
            <a:spLocks noChangeArrowheads="1"/>
          </p:cNvSpPr>
          <p:nvPr/>
        </p:nvSpPr>
        <p:spPr bwMode="auto">
          <a:xfrm>
            <a:off x="1600200" y="17510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79" name="Rectangle 28"/>
          <p:cNvSpPr>
            <a:spLocks noChangeArrowheads="1"/>
          </p:cNvSpPr>
          <p:nvPr/>
        </p:nvSpPr>
        <p:spPr bwMode="auto">
          <a:xfrm>
            <a:off x="1905000" y="17510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80" name="Rectangle 29"/>
          <p:cNvSpPr>
            <a:spLocks noChangeArrowheads="1"/>
          </p:cNvSpPr>
          <p:nvPr/>
        </p:nvSpPr>
        <p:spPr bwMode="auto">
          <a:xfrm>
            <a:off x="2209800" y="17510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81" name="Rectangle 30"/>
          <p:cNvSpPr>
            <a:spLocks noChangeArrowheads="1"/>
          </p:cNvSpPr>
          <p:nvPr/>
        </p:nvSpPr>
        <p:spPr bwMode="auto">
          <a:xfrm>
            <a:off x="2514600" y="17510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82" name="Rectangle 31"/>
          <p:cNvSpPr>
            <a:spLocks noChangeArrowheads="1"/>
          </p:cNvSpPr>
          <p:nvPr/>
        </p:nvSpPr>
        <p:spPr bwMode="auto">
          <a:xfrm>
            <a:off x="1295400" y="20558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83" name="Rectangle 32"/>
          <p:cNvSpPr>
            <a:spLocks noChangeArrowheads="1"/>
          </p:cNvSpPr>
          <p:nvPr/>
        </p:nvSpPr>
        <p:spPr bwMode="auto">
          <a:xfrm>
            <a:off x="1600200" y="20558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84" name="Rectangle 33"/>
          <p:cNvSpPr>
            <a:spLocks noChangeArrowheads="1"/>
          </p:cNvSpPr>
          <p:nvPr/>
        </p:nvSpPr>
        <p:spPr bwMode="auto">
          <a:xfrm>
            <a:off x="1905000" y="20558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85" name="Rectangle 34"/>
          <p:cNvSpPr>
            <a:spLocks noChangeArrowheads="1"/>
          </p:cNvSpPr>
          <p:nvPr/>
        </p:nvSpPr>
        <p:spPr bwMode="auto">
          <a:xfrm>
            <a:off x="2209800" y="20558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86" name="Rectangle 35"/>
          <p:cNvSpPr>
            <a:spLocks noChangeArrowheads="1"/>
          </p:cNvSpPr>
          <p:nvPr/>
        </p:nvSpPr>
        <p:spPr bwMode="auto">
          <a:xfrm>
            <a:off x="2514600" y="2055813"/>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87" name="Rectangle 36"/>
          <p:cNvSpPr>
            <a:spLocks noChangeArrowheads="1"/>
          </p:cNvSpPr>
          <p:nvPr/>
        </p:nvSpPr>
        <p:spPr bwMode="auto">
          <a:xfrm>
            <a:off x="2819400" y="20558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88" name="Rectangle 37"/>
          <p:cNvSpPr>
            <a:spLocks noChangeArrowheads="1"/>
          </p:cNvSpPr>
          <p:nvPr/>
        </p:nvSpPr>
        <p:spPr bwMode="auto">
          <a:xfrm>
            <a:off x="3124200" y="20558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89" name="Rectangle 38"/>
          <p:cNvSpPr>
            <a:spLocks noChangeArrowheads="1"/>
          </p:cNvSpPr>
          <p:nvPr/>
        </p:nvSpPr>
        <p:spPr bwMode="auto">
          <a:xfrm>
            <a:off x="990600" y="2360613"/>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90" name="Rectangle 39"/>
          <p:cNvSpPr>
            <a:spLocks noChangeArrowheads="1"/>
          </p:cNvSpPr>
          <p:nvPr/>
        </p:nvSpPr>
        <p:spPr bwMode="auto">
          <a:xfrm>
            <a:off x="1295400" y="23606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91" name="Rectangle 40"/>
          <p:cNvSpPr>
            <a:spLocks noChangeArrowheads="1"/>
          </p:cNvSpPr>
          <p:nvPr/>
        </p:nvSpPr>
        <p:spPr bwMode="auto">
          <a:xfrm>
            <a:off x="2514600" y="23606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92" name="Rectangle 41"/>
          <p:cNvSpPr>
            <a:spLocks noChangeArrowheads="1"/>
          </p:cNvSpPr>
          <p:nvPr/>
        </p:nvSpPr>
        <p:spPr bwMode="auto">
          <a:xfrm>
            <a:off x="2819400" y="23606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93" name="Rectangle 42"/>
          <p:cNvSpPr>
            <a:spLocks noChangeArrowheads="1"/>
          </p:cNvSpPr>
          <p:nvPr/>
        </p:nvSpPr>
        <p:spPr bwMode="auto">
          <a:xfrm>
            <a:off x="3124200" y="2360613"/>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94" name="Rectangle 43"/>
          <p:cNvSpPr>
            <a:spLocks noChangeArrowheads="1"/>
          </p:cNvSpPr>
          <p:nvPr/>
        </p:nvSpPr>
        <p:spPr bwMode="auto">
          <a:xfrm>
            <a:off x="990600" y="26654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95" name="Rectangle 44"/>
          <p:cNvSpPr>
            <a:spLocks noChangeArrowheads="1"/>
          </p:cNvSpPr>
          <p:nvPr/>
        </p:nvSpPr>
        <p:spPr bwMode="auto">
          <a:xfrm>
            <a:off x="1295400" y="26654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96" name="Rectangle 45"/>
          <p:cNvSpPr>
            <a:spLocks noChangeArrowheads="1"/>
          </p:cNvSpPr>
          <p:nvPr/>
        </p:nvSpPr>
        <p:spPr bwMode="auto">
          <a:xfrm>
            <a:off x="1600200" y="26654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97" name="Rectangle 46"/>
          <p:cNvSpPr>
            <a:spLocks noChangeArrowheads="1"/>
          </p:cNvSpPr>
          <p:nvPr/>
        </p:nvSpPr>
        <p:spPr bwMode="auto">
          <a:xfrm>
            <a:off x="1905000" y="2665413"/>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98" name="Rectangle 47"/>
          <p:cNvSpPr>
            <a:spLocks noChangeArrowheads="1"/>
          </p:cNvSpPr>
          <p:nvPr/>
        </p:nvSpPr>
        <p:spPr bwMode="auto">
          <a:xfrm>
            <a:off x="2209800" y="26654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899" name="Rectangle 48"/>
          <p:cNvSpPr>
            <a:spLocks noChangeArrowheads="1"/>
          </p:cNvSpPr>
          <p:nvPr/>
        </p:nvSpPr>
        <p:spPr bwMode="auto">
          <a:xfrm>
            <a:off x="2819400" y="26654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00" name="Rectangle 49"/>
          <p:cNvSpPr>
            <a:spLocks noChangeArrowheads="1"/>
          </p:cNvSpPr>
          <p:nvPr/>
        </p:nvSpPr>
        <p:spPr bwMode="auto">
          <a:xfrm>
            <a:off x="3124200" y="2665413"/>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01" name="Rectangle 50"/>
          <p:cNvSpPr>
            <a:spLocks noChangeArrowheads="1"/>
          </p:cNvSpPr>
          <p:nvPr/>
        </p:nvSpPr>
        <p:spPr bwMode="auto">
          <a:xfrm>
            <a:off x="990600" y="29702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02" name="Rectangle 51"/>
          <p:cNvSpPr>
            <a:spLocks noChangeArrowheads="1"/>
          </p:cNvSpPr>
          <p:nvPr/>
        </p:nvSpPr>
        <p:spPr bwMode="auto">
          <a:xfrm>
            <a:off x="1295400" y="29702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03" name="Rectangle 52"/>
          <p:cNvSpPr>
            <a:spLocks noChangeArrowheads="1"/>
          </p:cNvSpPr>
          <p:nvPr/>
        </p:nvSpPr>
        <p:spPr bwMode="auto">
          <a:xfrm>
            <a:off x="1905000" y="29702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04" name="Rectangle 53"/>
          <p:cNvSpPr>
            <a:spLocks noChangeArrowheads="1"/>
          </p:cNvSpPr>
          <p:nvPr/>
        </p:nvSpPr>
        <p:spPr bwMode="auto">
          <a:xfrm>
            <a:off x="2209800" y="29702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05" name="Rectangle 54"/>
          <p:cNvSpPr>
            <a:spLocks noChangeArrowheads="1"/>
          </p:cNvSpPr>
          <p:nvPr/>
        </p:nvSpPr>
        <p:spPr bwMode="auto">
          <a:xfrm>
            <a:off x="2819400" y="29702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06" name="Rectangle 55"/>
          <p:cNvSpPr>
            <a:spLocks noChangeArrowheads="1"/>
          </p:cNvSpPr>
          <p:nvPr/>
        </p:nvSpPr>
        <p:spPr bwMode="auto">
          <a:xfrm>
            <a:off x="3124200" y="29702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07" name="Rectangle 56"/>
          <p:cNvSpPr>
            <a:spLocks noChangeArrowheads="1"/>
          </p:cNvSpPr>
          <p:nvPr/>
        </p:nvSpPr>
        <p:spPr bwMode="auto">
          <a:xfrm>
            <a:off x="990600" y="3275013"/>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08" name="Rectangle 57"/>
          <p:cNvSpPr>
            <a:spLocks noChangeArrowheads="1"/>
          </p:cNvSpPr>
          <p:nvPr/>
        </p:nvSpPr>
        <p:spPr bwMode="auto">
          <a:xfrm>
            <a:off x="1295400" y="32750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09" name="Rectangle 58"/>
          <p:cNvSpPr>
            <a:spLocks noChangeArrowheads="1"/>
          </p:cNvSpPr>
          <p:nvPr/>
        </p:nvSpPr>
        <p:spPr bwMode="auto">
          <a:xfrm>
            <a:off x="2209800" y="32750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10" name="Rectangle 59"/>
          <p:cNvSpPr>
            <a:spLocks noChangeArrowheads="1"/>
          </p:cNvSpPr>
          <p:nvPr/>
        </p:nvSpPr>
        <p:spPr bwMode="auto">
          <a:xfrm>
            <a:off x="2819400" y="32750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11" name="Rectangle 60"/>
          <p:cNvSpPr>
            <a:spLocks noChangeArrowheads="1"/>
          </p:cNvSpPr>
          <p:nvPr/>
        </p:nvSpPr>
        <p:spPr bwMode="auto">
          <a:xfrm>
            <a:off x="3124200" y="3275013"/>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12" name="Rectangle 61"/>
          <p:cNvSpPr>
            <a:spLocks noChangeArrowheads="1"/>
          </p:cNvSpPr>
          <p:nvPr/>
        </p:nvSpPr>
        <p:spPr bwMode="auto">
          <a:xfrm>
            <a:off x="1295400" y="35798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13" name="Rectangle 62"/>
          <p:cNvSpPr>
            <a:spLocks noChangeArrowheads="1"/>
          </p:cNvSpPr>
          <p:nvPr/>
        </p:nvSpPr>
        <p:spPr bwMode="auto">
          <a:xfrm>
            <a:off x="1600200" y="3579813"/>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14" name="Rectangle 63"/>
          <p:cNvSpPr>
            <a:spLocks noChangeArrowheads="1"/>
          </p:cNvSpPr>
          <p:nvPr/>
        </p:nvSpPr>
        <p:spPr bwMode="auto">
          <a:xfrm>
            <a:off x="1905000" y="35798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15" name="Rectangle 64"/>
          <p:cNvSpPr>
            <a:spLocks noChangeArrowheads="1"/>
          </p:cNvSpPr>
          <p:nvPr/>
        </p:nvSpPr>
        <p:spPr bwMode="auto">
          <a:xfrm>
            <a:off x="2209800" y="35798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16" name="Rectangle 65"/>
          <p:cNvSpPr>
            <a:spLocks noChangeArrowheads="1"/>
          </p:cNvSpPr>
          <p:nvPr/>
        </p:nvSpPr>
        <p:spPr bwMode="auto">
          <a:xfrm>
            <a:off x="2514600" y="35798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17" name="Rectangle 66"/>
          <p:cNvSpPr>
            <a:spLocks noChangeArrowheads="1"/>
          </p:cNvSpPr>
          <p:nvPr/>
        </p:nvSpPr>
        <p:spPr bwMode="auto">
          <a:xfrm>
            <a:off x="2819400" y="35798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18" name="Rectangle 67"/>
          <p:cNvSpPr>
            <a:spLocks noChangeArrowheads="1"/>
          </p:cNvSpPr>
          <p:nvPr/>
        </p:nvSpPr>
        <p:spPr bwMode="auto">
          <a:xfrm>
            <a:off x="3124200" y="35798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19" name="Rectangle 68"/>
          <p:cNvSpPr>
            <a:spLocks noChangeArrowheads="1"/>
          </p:cNvSpPr>
          <p:nvPr/>
        </p:nvSpPr>
        <p:spPr bwMode="auto">
          <a:xfrm>
            <a:off x="1295400" y="38846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20" name="Rectangle 69"/>
          <p:cNvSpPr>
            <a:spLocks noChangeArrowheads="1"/>
          </p:cNvSpPr>
          <p:nvPr/>
        </p:nvSpPr>
        <p:spPr bwMode="auto">
          <a:xfrm>
            <a:off x="1600200" y="38846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21" name="Rectangle 70"/>
          <p:cNvSpPr>
            <a:spLocks noChangeArrowheads="1"/>
          </p:cNvSpPr>
          <p:nvPr/>
        </p:nvSpPr>
        <p:spPr bwMode="auto">
          <a:xfrm>
            <a:off x="1905000" y="38846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22" name="Rectangle 71"/>
          <p:cNvSpPr>
            <a:spLocks noChangeArrowheads="1"/>
          </p:cNvSpPr>
          <p:nvPr/>
        </p:nvSpPr>
        <p:spPr bwMode="auto">
          <a:xfrm>
            <a:off x="2209800" y="38846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23" name="Rectangle 72"/>
          <p:cNvSpPr>
            <a:spLocks noChangeArrowheads="1"/>
          </p:cNvSpPr>
          <p:nvPr/>
        </p:nvSpPr>
        <p:spPr bwMode="auto">
          <a:xfrm>
            <a:off x="2514600" y="38846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24" name="Rectangle 73"/>
          <p:cNvSpPr>
            <a:spLocks noChangeArrowheads="1"/>
          </p:cNvSpPr>
          <p:nvPr/>
        </p:nvSpPr>
        <p:spPr bwMode="auto">
          <a:xfrm>
            <a:off x="2819400" y="38846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25" name="Rectangle 74"/>
          <p:cNvSpPr>
            <a:spLocks noChangeArrowheads="1"/>
          </p:cNvSpPr>
          <p:nvPr/>
        </p:nvSpPr>
        <p:spPr bwMode="auto">
          <a:xfrm>
            <a:off x="3124200" y="38846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26" name="Rectangle 75"/>
          <p:cNvSpPr>
            <a:spLocks noChangeArrowheads="1"/>
          </p:cNvSpPr>
          <p:nvPr/>
        </p:nvSpPr>
        <p:spPr bwMode="auto">
          <a:xfrm>
            <a:off x="1295400" y="17510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27" name="Rectangle 76"/>
          <p:cNvSpPr>
            <a:spLocks noChangeArrowheads="1"/>
          </p:cNvSpPr>
          <p:nvPr/>
        </p:nvSpPr>
        <p:spPr bwMode="auto">
          <a:xfrm>
            <a:off x="2819400" y="17510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28" name="Rectangle 77"/>
          <p:cNvSpPr>
            <a:spLocks noChangeArrowheads="1"/>
          </p:cNvSpPr>
          <p:nvPr/>
        </p:nvSpPr>
        <p:spPr bwMode="auto">
          <a:xfrm>
            <a:off x="3124200" y="17510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29" name="Rectangle 78"/>
          <p:cNvSpPr>
            <a:spLocks noChangeArrowheads="1"/>
          </p:cNvSpPr>
          <p:nvPr/>
        </p:nvSpPr>
        <p:spPr bwMode="auto">
          <a:xfrm>
            <a:off x="990600" y="20558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30" name="Rectangle 79"/>
          <p:cNvSpPr>
            <a:spLocks noChangeArrowheads="1"/>
          </p:cNvSpPr>
          <p:nvPr/>
        </p:nvSpPr>
        <p:spPr bwMode="auto">
          <a:xfrm>
            <a:off x="990600" y="1751013"/>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31" name="Rectangle 80"/>
          <p:cNvSpPr>
            <a:spLocks noChangeArrowheads="1"/>
          </p:cNvSpPr>
          <p:nvPr/>
        </p:nvSpPr>
        <p:spPr bwMode="auto">
          <a:xfrm>
            <a:off x="990600" y="35798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32" name="Rectangle 81"/>
          <p:cNvSpPr>
            <a:spLocks noChangeArrowheads="1"/>
          </p:cNvSpPr>
          <p:nvPr/>
        </p:nvSpPr>
        <p:spPr bwMode="auto">
          <a:xfrm>
            <a:off x="990600" y="38846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33" name="Text Box 82"/>
          <p:cNvSpPr txBox="1">
            <a:spLocks noChangeArrowheads="1"/>
          </p:cNvSpPr>
          <p:nvPr/>
        </p:nvSpPr>
        <p:spPr bwMode="auto">
          <a:xfrm>
            <a:off x="1839913" y="367030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15</a:t>
            </a:r>
          </a:p>
        </p:txBody>
      </p:sp>
      <p:sp>
        <p:nvSpPr>
          <p:cNvPr id="36934" name="Text Box 83"/>
          <p:cNvSpPr txBox="1">
            <a:spLocks noChangeArrowheads="1"/>
          </p:cNvSpPr>
          <p:nvPr/>
        </p:nvSpPr>
        <p:spPr bwMode="auto">
          <a:xfrm>
            <a:off x="3054350" y="336708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251</a:t>
            </a:r>
          </a:p>
        </p:txBody>
      </p:sp>
      <p:sp>
        <p:nvSpPr>
          <p:cNvPr id="36935" name="Text Box 84"/>
          <p:cNvSpPr txBox="1">
            <a:spLocks noChangeArrowheads="1"/>
          </p:cNvSpPr>
          <p:nvPr/>
        </p:nvSpPr>
        <p:spPr bwMode="auto">
          <a:xfrm>
            <a:off x="3054350" y="27606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253</a:t>
            </a:r>
          </a:p>
        </p:txBody>
      </p:sp>
      <p:sp>
        <p:nvSpPr>
          <p:cNvPr id="36936" name="Text Box 85"/>
          <p:cNvSpPr txBox="1">
            <a:spLocks noChangeArrowheads="1"/>
          </p:cNvSpPr>
          <p:nvPr/>
        </p:nvSpPr>
        <p:spPr bwMode="auto">
          <a:xfrm>
            <a:off x="1536700" y="367030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216</a:t>
            </a:r>
          </a:p>
        </p:txBody>
      </p:sp>
      <p:sp>
        <p:nvSpPr>
          <p:cNvPr id="36937" name="Text Box 86"/>
          <p:cNvSpPr txBox="1">
            <a:spLocks noChangeArrowheads="1"/>
          </p:cNvSpPr>
          <p:nvPr/>
        </p:nvSpPr>
        <p:spPr bwMode="auto">
          <a:xfrm>
            <a:off x="1231900" y="365760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12</a:t>
            </a:r>
          </a:p>
        </p:txBody>
      </p:sp>
      <p:sp>
        <p:nvSpPr>
          <p:cNvPr id="36938" name="Text Box 87"/>
          <p:cNvSpPr txBox="1">
            <a:spLocks noChangeArrowheads="1"/>
          </p:cNvSpPr>
          <p:nvPr/>
        </p:nvSpPr>
        <p:spPr bwMode="auto">
          <a:xfrm>
            <a:off x="928688" y="33670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221</a:t>
            </a:r>
          </a:p>
        </p:txBody>
      </p:sp>
      <p:sp>
        <p:nvSpPr>
          <p:cNvPr id="36939" name="Text Box 88"/>
          <p:cNvSpPr txBox="1">
            <a:spLocks noChangeArrowheads="1"/>
          </p:cNvSpPr>
          <p:nvPr/>
        </p:nvSpPr>
        <p:spPr bwMode="auto">
          <a:xfrm>
            <a:off x="928688" y="306387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10</a:t>
            </a:r>
          </a:p>
        </p:txBody>
      </p:sp>
      <p:sp>
        <p:nvSpPr>
          <p:cNvPr id="36940" name="Text Box 89"/>
          <p:cNvSpPr txBox="1">
            <a:spLocks noChangeArrowheads="1"/>
          </p:cNvSpPr>
          <p:nvPr/>
        </p:nvSpPr>
        <p:spPr bwMode="auto">
          <a:xfrm>
            <a:off x="2751138" y="367030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11</a:t>
            </a:r>
          </a:p>
        </p:txBody>
      </p:sp>
      <p:sp>
        <p:nvSpPr>
          <p:cNvPr id="36941" name="Text Box 90"/>
          <p:cNvSpPr txBox="1">
            <a:spLocks noChangeArrowheads="1"/>
          </p:cNvSpPr>
          <p:nvPr/>
        </p:nvSpPr>
        <p:spPr bwMode="auto">
          <a:xfrm>
            <a:off x="1231900" y="3063875"/>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45</a:t>
            </a:r>
          </a:p>
        </p:txBody>
      </p:sp>
      <p:sp>
        <p:nvSpPr>
          <p:cNvPr id="36942" name="Text Box 91"/>
          <p:cNvSpPr txBox="1">
            <a:spLocks noChangeArrowheads="1"/>
          </p:cNvSpPr>
          <p:nvPr/>
        </p:nvSpPr>
        <p:spPr bwMode="auto">
          <a:xfrm>
            <a:off x="1839913" y="306387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49</a:t>
            </a:r>
          </a:p>
        </p:txBody>
      </p:sp>
      <p:sp>
        <p:nvSpPr>
          <p:cNvPr id="36943" name="Text Box 92"/>
          <p:cNvSpPr txBox="1">
            <a:spLocks noChangeArrowheads="1"/>
          </p:cNvSpPr>
          <p:nvPr/>
        </p:nvSpPr>
        <p:spPr bwMode="auto">
          <a:xfrm>
            <a:off x="2446338" y="306387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39</a:t>
            </a:r>
          </a:p>
        </p:txBody>
      </p:sp>
      <p:sp>
        <p:nvSpPr>
          <p:cNvPr id="36944" name="Text Box 93"/>
          <p:cNvSpPr txBox="1">
            <a:spLocks noChangeArrowheads="1"/>
          </p:cNvSpPr>
          <p:nvPr/>
        </p:nvSpPr>
        <p:spPr bwMode="auto">
          <a:xfrm>
            <a:off x="2143125" y="3063875"/>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179</a:t>
            </a:r>
          </a:p>
        </p:txBody>
      </p:sp>
      <p:sp>
        <p:nvSpPr>
          <p:cNvPr id="36945" name="Text Box 94"/>
          <p:cNvSpPr txBox="1">
            <a:spLocks noChangeArrowheads="1"/>
          </p:cNvSpPr>
          <p:nvPr/>
        </p:nvSpPr>
        <p:spPr bwMode="auto">
          <a:xfrm>
            <a:off x="2751138" y="33670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182</a:t>
            </a:r>
          </a:p>
        </p:txBody>
      </p:sp>
      <p:sp>
        <p:nvSpPr>
          <p:cNvPr id="36946" name="Text Box 95"/>
          <p:cNvSpPr txBox="1">
            <a:spLocks noChangeArrowheads="1"/>
          </p:cNvSpPr>
          <p:nvPr/>
        </p:nvSpPr>
        <p:spPr bwMode="auto">
          <a:xfrm>
            <a:off x="2143125" y="367030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169</a:t>
            </a:r>
          </a:p>
        </p:txBody>
      </p:sp>
      <p:sp>
        <p:nvSpPr>
          <p:cNvPr id="36947" name="Text Box 96"/>
          <p:cNvSpPr txBox="1">
            <a:spLocks noChangeArrowheads="1"/>
          </p:cNvSpPr>
          <p:nvPr/>
        </p:nvSpPr>
        <p:spPr bwMode="auto">
          <a:xfrm>
            <a:off x="1839913" y="397351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167</a:t>
            </a:r>
          </a:p>
        </p:txBody>
      </p:sp>
      <p:sp>
        <p:nvSpPr>
          <p:cNvPr id="36948" name="Text Box 97"/>
          <p:cNvSpPr txBox="1">
            <a:spLocks noChangeArrowheads="1"/>
          </p:cNvSpPr>
          <p:nvPr/>
        </p:nvSpPr>
        <p:spPr bwMode="auto">
          <a:xfrm>
            <a:off x="928688" y="397351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175</a:t>
            </a:r>
          </a:p>
        </p:txBody>
      </p:sp>
      <p:sp>
        <p:nvSpPr>
          <p:cNvPr id="36949" name="Text Box 98"/>
          <p:cNvSpPr txBox="1">
            <a:spLocks noChangeArrowheads="1"/>
          </p:cNvSpPr>
          <p:nvPr/>
        </p:nvSpPr>
        <p:spPr bwMode="auto">
          <a:xfrm>
            <a:off x="3054350" y="397351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181</a:t>
            </a:r>
          </a:p>
        </p:txBody>
      </p:sp>
      <p:sp>
        <p:nvSpPr>
          <p:cNvPr id="36950" name="Text Box 99"/>
          <p:cNvSpPr txBox="1">
            <a:spLocks noChangeArrowheads="1"/>
          </p:cNvSpPr>
          <p:nvPr/>
        </p:nvSpPr>
        <p:spPr bwMode="auto">
          <a:xfrm>
            <a:off x="1231900" y="336708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89</a:t>
            </a:r>
          </a:p>
        </p:txBody>
      </p:sp>
      <p:sp>
        <p:nvSpPr>
          <p:cNvPr id="36951" name="Text Box 100"/>
          <p:cNvSpPr txBox="1">
            <a:spLocks noChangeArrowheads="1"/>
          </p:cNvSpPr>
          <p:nvPr/>
        </p:nvSpPr>
        <p:spPr bwMode="auto">
          <a:xfrm>
            <a:off x="1839913" y="33670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85</a:t>
            </a:r>
          </a:p>
        </p:txBody>
      </p:sp>
      <p:sp>
        <p:nvSpPr>
          <p:cNvPr id="36952" name="Text Box 101"/>
          <p:cNvSpPr txBox="1">
            <a:spLocks noChangeArrowheads="1"/>
          </p:cNvSpPr>
          <p:nvPr/>
        </p:nvSpPr>
        <p:spPr bwMode="auto">
          <a:xfrm>
            <a:off x="2446338" y="33670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95</a:t>
            </a:r>
          </a:p>
        </p:txBody>
      </p:sp>
      <p:sp>
        <p:nvSpPr>
          <p:cNvPr id="36953" name="Text Box 102"/>
          <p:cNvSpPr txBox="1">
            <a:spLocks noChangeArrowheads="1"/>
          </p:cNvSpPr>
          <p:nvPr/>
        </p:nvSpPr>
        <p:spPr bwMode="auto">
          <a:xfrm>
            <a:off x="2143125" y="397351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89</a:t>
            </a:r>
          </a:p>
        </p:txBody>
      </p:sp>
      <p:sp>
        <p:nvSpPr>
          <p:cNvPr id="36954" name="Text Box 103"/>
          <p:cNvSpPr txBox="1">
            <a:spLocks noChangeArrowheads="1"/>
          </p:cNvSpPr>
          <p:nvPr/>
        </p:nvSpPr>
        <p:spPr bwMode="auto">
          <a:xfrm>
            <a:off x="2751138" y="397351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98</a:t>
            </a:r>
          </a:p>
        </p:txBody>
      </p:sp>
      <p:sp>
        <p:nvSpPr>
          <p:cNvPr id="36955" name="Text Box 104"/>
          <p:cNvSpPr txBox="1">
            <a:spLocks noChangeArrowheads="1"/>
          </p:cNvSpPr>
          <p:nvPr/>
        </p:nvSpPr>
        <p:spPr bwMode="auto">
          <a:xfrm>
            <a:off x="2143125" y="27606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127</a:t>
            </a:r>
          </a:p>
        </p:txBody>
      </p:sp>
      <p:sp>
        <p:nvSpPr>
          <p:cNvPr id="36956" name="Text Box 105"/>
          <p:cNvSpPr txBox="1">
            <a:spLocks noChangeArrowheads="1"/>
          </p:cNvSpPr>
          <p:nvPr/>
        </p:nvSpPr>
        <p:spPr bwMode="auto">
          <a:xfrm>
            <a:off x="2446338" y="27606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59</a:t>
            </a:r>
          </a:p>
        </p:txBody>
      </p:sp>
      <p:sp>
        <p:nvSpPr>
          <p:cNvPr id="36957" name="Text Box 106"/>
          <p:cNvSpPr txBox="1">
            <a:spLocks noChangeArrowheads="1"/>
          </p:cNvSpPr>
          <p:nvPr/>
        </p:nvSpPr>
        <p:spPr bwMode="auto">
          <a:xfrm>
            <a:off x="2751138" y="27606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79</a:t>
            </a:r>
          </a:p>
        </p:txBody>
      </p:sp>
      <p:sp>
        <p:nvSpPr>
          <p:cNvPr id="36958" name="Text Box 107"/>
          <p:cNvSpPr txBox="1">
            <a:spLocks noChangeArrowheads="1"/>
          </p:cNvSpPr>
          <p:nvPr/>
        </p:nvSpPr>
        <p:spPr bwMode="auto">
          <a:xfrm>
            <a:off x="2751138" y="306387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149</a:t>
            </a:r>
          </a:p>
        </p:txBody>
      </p:sp>
      <p:sp>
        <p:nvSpPr>
          <p:cNvPr id="36959" name="Text Box 108"/>
          <p:cNvSpPr txBox="1">
            <a:spLocks noChangeArrowheads="1"/>
          </p:cNvSpPr>
          <p:nvPr/>
        </p:nvSpPr>
        <p:spPr bwMode="auto">
          <a:xfrm>
            <a:off x="3054350" y="367030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143</a:t>
            </a:r>
          </a:p>
        </p:txBody>
      </p:sp>
      <p:sp>
        <p:nvSpPr>
          <p:cNvPr id="36960" name="Text Box 109"/>
          <p:cNvSpPr txBox="1">
            <a:spLocks noChangeArrowheads="1"/>
          </p:cNvSpPr>
          <p:nvPr/>
        </p:nvSpPr>
        <p:spPr bwMode="auto">
          <a:xfrm>
            <a:off x="2446338" y="367030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83</a:t>
            </a:r>
          </a:p>
        </p:txBody>
      </p:sp>
      <p:sp>
        <p:nvSpPr>
          <p:cNvPr id="36961" name="Text Box 110"/>
          <p:cNvSpPr txBox="1">
            <a:spLocks noChangeArrowheads="1"/>
          </p:cNvSpPr>
          <p:nvPr/>
        </p:nvSpPr>
        <p:spPr bwMode="auto">
          <a:xfrm>
            <a:off x="701675" y="29368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4</a:t>
            </a:r>
          </a:p>
        </p:txBody>
      </p:sp>
      <p:sp>
        <p:nvSpPr>
          <p:cNvPr id="36962" name="Text Box 111"/>
          <p:cNvSpPr txBox="1">
            <a:spLocks noChangeArrowheads="1"/>
          </p:cNvSpPr>
          <p:nvPr/>
        </p:nvSpPr>
        <p:spPr bwMode="auto">
          <a:xfrm>
            <a:off x="701675" y="32416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5</a:t>
            </a:r>
          </a:p>
        </p:txBody>
      </p:sp>
      <p:sp>
        <p:nvSpPr>
          <p:cNvPr id="36963" name="Text Box 112"/>
          <p:cNvSpPr txBox="1">
            <a:spLocks noChangeArrowheads="1"/>
          </p:cNvSpPr>
          <p:nvPr/>
        </p:nvSpPr>
        <p:spPr bwMode="auto">
          <a:xfrm>
            <a:off x="701675" y="35464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6</a:t>
            </a:r>
          </a:p>
        </p:txBody>
      </p:sp>
      <p:sp>
        <p:nvSpPr>
          <p:cNvPr id="36964" name="Text Box 113"/>
          <p:cNvSpPr txBox="1">
            <a:spLocks noChangeArrowheads="1"/>
          </p:cNvSpPr>
          <p:nvPr/>
        </p:nvSpPr>
        <p:spPr bwMode="auto">
          <a:xfrm>
            <a:off x="701675" y="38512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7</a:t>
            </a:r>
          </a:p>
        </p:txBody>
      </p:sp>
      <p:sp>
        <p:nvSpPr>
          <p:cNvPr id="36965" name="Text Box 114"/>
          <p:cNvSpPr txBox="1">
            <a:spLocks noChangeArrowheads="1"/>
          </p:cNvSpPr>
          <p:nvPr/>
        </p:nvSpPr>
        <p:spPr bwMode="auto">
          <a:xfrm>
            <a:off x="701675" y="17176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0</a:t>
            </a:r>
          </a:p>
        </p:txBody>
      </p:sp>
      <p:sp>
        <p:nvSpPr>
          <p:cNvPr id="36966" name="Text Box 115"/>
          <p:cNvSpPr txBox="1">
            <a:spLocks noChangeArrowheads="1"/>
          </p:cNvSpPr>
          <p:nvPr/>
        </p:nvSpPr>
        <p:spPr bwMode="auto">
          <a:xfrm>
            <a:off x="701675" y="20224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1</a:t>
            </a:r>
          </a:p>
        </p:txBody>
      </p:sp>
      <p:sp>
        <p:nvSpPr>
          <p:cNvPr id="36967" name="Text Box 116"/>
          <p:cNvSpPr txBox="1">
            <a:spLocks noChangeArrowheads="1"/>
          </p:cNvSpPr>
          <p:nvPr/>
        </p:nvSpPr>
        <p:spPr bwMode="auto">
          <a:xfrm>
            <a:off x="701675" y="23272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2</a:t>
            </a:r>
          </a:p>
        </p:txBody>
      </p:sp>
      <p:sp>
        <p:nvSpPr>
          <p:cNvPr id="36968" name="Text Box 117"/>
          <p:cNvSpPr txBox="1">
            <a:spLocks noChangeArrowheads="1"/>
          </p:cNvSpPr>
          <p:nvPr/>
        </p:nvSpPr>
        <p:spPr bwMode="auto">
          <a:xfrm>
            <a:off x="701675" y="26320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3</a:t>
            </a:r>
          </a:p>
        </p:txBody>
      </p:sp>
      <p:sp>
        <p:nvSpPr>
          <p:cNvPr id="36969" name="Text Box 118"/>
          <p:cNvSpPr txBox="1">
            <a:spLocks noChangeArrowheads="1"/>
          </p:cNvSpPr>
          <p:nvPr/>
        </p:nvSpPr>
        <p:spPr bwMode="auto">
          <a:xfrm>
            <a:off x="995363" y="14557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0</a:t>
            </a:r>
          </a:p>
        </p:txBody>
      </p:sp>
      <p:sp>
        <p:nvSpPr>
          <p:cNvPr id="36970" name="Text Box 119"/>
          <p:cNvSpPr txBox="1">
            <a:spLocks noChangeArrowheads="1"/>
          </p:cNvSpPr>
          <p:nvPr/>
        </p:nvSpPr>
        <p:spPr bwMode="auto">
          <a:xfrm>
            <a:off x="1300163" y="14557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1</a:t>
            </a:r>
          </a:p>
        </p:txBody>
      </p:sp>
      <p:sp>
        <p:nvSpPr>
          <p:cNvPr id="36971" name="Text Box 120"/>
          <p:cNvSpPr txBox="1">
            <a:spLocks noChangeArrowheads="1"/>
          </p:cNvSpPr>
          <p:nvPr/>
        </p:nvSpPr>
        <p:spPr bwMode="auto">
          <a:xfrm>
            <a:off x="1604963" y="14557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2</a:t>
            </a:r>
          </a:p>
        </p:txBody>
      </p:sp>
      <p:sp>
        <p:nvSpPr>
          <p:cNvPr id="36972" name="Text Box 121"/>
          <p:cNvSpPr txBox="1">
            <a:spLocks noChangeArrowheads="1"/>
          </p:cNvSpPr>
          <p:nvPr/>
        </p:nvSpPr>
        <p:spPr bwMode="auto">
          <a:xfrm>
            <a:off x="1909763" y="14557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3</a:t>
            </a:r>
          </a:p>
        </p:txBody>
      </p:sp>
      <p:sp>
        <p:nvSpPr>
          <p:cNvPr id="36973" name="Text Box 122"/>
          <p:cNvSpPr txBox="1">
            <a:spLocks noChangeArrowheads="1"/>
          </p:cNvSpPr>
          <p:nvPr/>
        </p:nvSpPr>
        <p:spPr bwMode="auto">
          <a:xfrm>
            <a:off x="2214563" y="14557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4</a:t>
            </a:r>
          </a:p>
        </p:txBody>
      </p:sp>
      <p:sp>
        <p:nvSpPr>
          <p:cNvPr id="36974" name="Text Box 123"/>
          <p:cNvSpPr txBox="1">
            <a:spLocks noChangeArrowheads="1"/>
          </p:cNvSpPr>
          <p:nvPr/>
        </p:nvSpPr>
        <p:spPr bwMode="auto">
          <a:xfrm>
            <a:off x="2519363" y="14557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5</a:t>
            </a:r>
          </a:p>
        </p:txBody>
      </p:sp>
      <p:sp>
        <p:nvSpPr>
          <p:cNvPr id="36975" name="Text Box 124"/>
          <p:cNvSpPr txBox="1">
            <a:spLocks noChangeArrowheads="1"/>
          </p:cNvSpPr>
          <p:nvPr/>
        </p:nvSpPr>
        <p:spPr bwMode="auto">
          <a:xfrm>
            <a:off x="2824163" y="14557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6</a:t>
            </a:r>
          </a:p>
        </p:txBody>
      </p:sp>
      <p:sp>
        <p:nvSpPr>
          <p:cNvPr id="36976" name="Text Box 125"/>
          <p:cNvSpPr txBox="1">
            <a:spLocks noChangeArrowheads="1"/>
          </p:cNvSpPr>
          <p:nvPr/>
        </p:nvSpPr>
        <p:spPr bwMode="auto">
          <a:xfrm>
            <a:off x="3128963" y="14557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7</a:t>
            </a:r>
          </a:p>
        </p:txBody>
      </p:sp>
      <p:grpSp>
        <p:nvGrpSpPr>
          <p:cNvPr id="1166462" name="Group 126"/>
          <p:cNvGrpSpPr>
            <a:grpSpLocks/>
          </p:cNvGrpSpPr>
          <p:nvPr/>
        </p:nvGrpSpPr>
        <p:grpSpPr bwMode="auto">
          <a:xfrm>
            <a:off x="1916113" y="4659313"/>
            <a:ext cx="1219200" cy="895350"/>
            <a:chOff x="2471" y="870"/>
            <a:chExt cx="768" cy="564"/>
          </a:xfrm>
        </p:grpSpPr>
        <p:sp>
          <p:nvSpPr>
            <p:cNvPr id="37142" name="Text Box 127"/>
            <p:cNvSpPr txBox="1">
              <a:spLocks noChangeArrowheads="1"/>
            </p:cNvSpPr>
            <p:nvPr/>
          </p:nvSpPr>
          <p:spPr bwMode="auto">
            <a:xfrm>
              <a:off x="2471" y="1261"/>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219</a:t>
              </a:r>
            </a:p>
          </p:txBody>
        </p:sp>
        <p:sp>
          <p:nvSpPr>
            <p:cNvPr id="37143" name="Text Box 128"/>
            <p:cNvSpPr txBox="1">
              <a:spLocks noChangeArrowheads="1"/>
            </p:cNvSpPr>
            <p:nvPr/>
          </p:nvSpPr>
          <p:spPr bwMode="auto">
            <a:xfrm>
              <a:off x="2471" y="870"/>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208</a:t>
              </a:r>
            </a:p>
          </p:txBody>
        </p:sp>
        <p:sp>
          <p:nvSpPr>
            <p:cNvPr id="37144" name="Text Box 129"/>
            <p:cNvSpPr txBox="1">
              <a:spLocks noChangeArrowheads="1"/>
            </p:cNvSpPr>
            <p:nvPr/>
          </p:nvSpPr>
          <p:spPr bwMode="auto">
            <a:xfrm>
              <a:off x="2944" y="1261"/>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12</a:t>
              </a:r>
            </a:p>
          </p:txBody>
        </p:sp>
        <p:sp>
          <p:nvSpPr>
            <p:cNvPr id="37145" name="Text Box 130"/>
            <p:cNvSpPr txBox="1">
              <a:spLocks noChangeArrowheads="1"/>
            </p:cNvSpPr>
            <p:nvPr/>
          </p:nvSpPr>
          <p:spPr bwMode="auto">
            <a:xfrm>
              <a:off x="2471" y="1062"/>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14</a:t>
              </a:r>
            </a:p>
          </p:txBody>
        </p:sp>
        <p:sp>
          <p:nvSpPr>
            <p:cNvPr id="37146" name="Text Box 131"/>
            <p:cNvSpPr txBox="1">
              <a:spLocks noChangeArrowheads="1"/>
            </p:cNvSpPr>
            <p:nvPr/>
          </p:nvSpPr>
          <p:spPr bwMode="auto">
            <a:xfrm>
              <a:off x="2707" y="1062"/>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41</a:t>
              </a:r>
            </a:p>
          </p:txBody>
        </p:sp>
        <p:sp>
          <p:nvSpPr>
            <p:cNvPr id="37147" name="Text Box 132"/>
            <p:cNvSpPr txBox="1">
              <a:spLocks noChangeArrowheads="1"/>
            </p:cNvSpPr>
            <p:nvPr/>
          </p:nvSpPr>
          <p:spPr bwMode="auto">
            <a:xfrm>
              <a:off x="2707" y="879"/>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89</a:t>
              </a:r>
            </a:p>
          </p:txBody>
        </p:sp>
        <p:sp>
          <p:nvSpPr>
            <p:cNvPr id="37148" name="Text Box 133"/>
            <p:cNvSpPr txBox="1">
              <a:spLocks noChangeArrowheads="1"/>
            </p:cNvSpPr>
            <p:nvPr/>
          </p:nvSpPr>
          <p:spPr bwMode="auto">
            <a:xfrm>
              <a:off x="2944" y="879"/>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59</a:t>
              </a:r>
            </a:p>
          </p:txBody>
        </p:sp>
        <p:sp>
          <p:nvSpPr>
            <p:cNvPr id="37149" name="Text Box 134"/>
            <p:cNvSpPr txBox="1">
              <a:spLocks noChangeArrowheads="1"/>
            </p:cNvSpPr>
            <p:nvPr/>
          </p:nvSpPr>
          <p:spPr bwMode="auto">
            <a:xfrm>
              <a:off x="2708" y="1261"/>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57</a:t>
              </a:r>
            </a:p>
          </p:txBody>
        </p:sp>
        <p:sp>
          <p:nvSpPr>
            <p:cNvPr id="37150" name="Text Box 135"/>
            <p:cNvSpPr txBox="1">
              <a:spLocks noChangeArrowheads="1"/>
            </p:cNvSpPr>
            <p:nvPr/>
          </p:nvSpPr>
          <p:spPr bwMode="auto">
            <a:xfrm>
              <a:off x="2944" y="1062"/>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197</a:t>
              </a:r>
            </a:p>
          </p:txBody>
        </p:sp>
      </p:grpSp>
      <p:grpSp>
        <p:nvGrpSpPr>
          <p:cNvPr id="1166472" name="Group 136"/>
          <p:cNvGrpSpPr>
            <a:grpSpLocks/>
          </p:cNvGrpSpPr>
          <p:nvPr/>
        </p:nvGrpSpPr>
        <p:grpSpPr bwMode="auto">
          <a:xfrm>
            <a:off x="1308100" y="1755775"/>
            <a:ext cx="914400" cy="914400"/>
            <a:chOff x="2784" y="487"/>
            <a:chExt cx="576" cy="576"/>
          </a:xfrm>
        </p:grpSpPr>
        <p:sp>
          <p:nvSpPr>
            <p:cNvPr id="37133" name="Rectangle 137"/>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34" name="Rectangle 138"/>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35" name="Rectangle 139"/>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36" name="Rectangle 140"/>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37" name="Rectangle 141"/>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38" name="Rectangle 142"/>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39" name="Rectangle 143"/>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40" name="Rectangle 144"/>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41" name="Rectangle 145"/>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1166482" name="Group 146"/>
          <p:cNvGrpSpPr>
            <a:grpSpLocks/>
          </p:cNvGrpSpPr>
          <p:nvPr/>
        </p:nvGrpSpPr>
        <p:grpSpPr bwMode="auto">
          <a:xfrm>
            <a:off x="1004888" y="1760538"/>
            <a:ext cx="914400" cy="914400"/>
            <a:chOff x="2784" y="487"/>
            <a:chExt cx="576" cy="576"/>
          </a:xfrm>
        </p:grpSpPr>
        <p:sp>
          <p:nvSpPr>
            <p:cNvPr id="37124" name="Rectangle 147"/>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25" name="Rectangle 148"/>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26" name="Rectangle 149"/>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27" name="Rectangle 150"/>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28" name="Rectangle 151"/>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29" name="Rectangle 152"/>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30" name="Rectangle 153"/>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31" name="Rectangle 154"/>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32" name="Rectangle 155"/>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1166492" name="Group 156"/>
          <p:cNvGrpSpPr>
            <a:grpSpLocks/>
          </p:cNvGrpSpPr>
          <p:nvPr/>
        </p:nvGrpSpPr>
        <p:grpSpPr bwMode="auto">
          <a:xfrm>
            <a:off x="1612900" y="1755775"/>
            <a:ext cx="914400" cy="914400"/>
            <a:chOff x="2784" y="487"/>
            <a:chExt cx="576" cy="576"/>
          </a:xfrm>
        </p:grpSpPr>
        <p:sp>
          <p:nvSpPr>
            <p:cNvPr id="37115" name="Rectangle 157"/>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16" name="Rectangle 158"/>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17" name="Rectangle 159"/>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18" name="Rectangle 160"/>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19" name="Rectangle 161"/>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20" name="Rectangle 162"/>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21" name="Rectangle 163"/>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22" name="Rectangle 164"/>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23" name="Rectangle 165"/>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1166502" name="Group 166"/>
          <p:cNvGrpSpPr>
            <a:grpSpLocks/>
          </p:cNvGrpSpPr>
          <p:nvPr/>
        </p:nvGrpSpPr>
        <p:grpSpPr bwMode="auto">
          <a:xfrm>
            <a:off x="1911350" y="1760538"/>
            <a:ext cx="914400" cy="914400"/>
            <a:chOff x="2784" y="487"/>
            <a:chExt cx="576" cy="576"/>
          </a:xfrm>
        </p:grpSpPr>
        <p:sp>
          <p:nvSpPr>
            <p:cNvPr id="37106" name="Rectangle 167"/>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07" name="Rectangle 168"/>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08" name="Rectangle 169"/>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09" name="Rectangle 170"/>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10" name="Rectangle 171"/>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11" name="Rectangle 172"/>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12" name="Rectangle 173"/>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13" name="Rectangle 174"/>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14" name="Rectangle 175"/>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36982" name="Text Box 176"/>
          <p:cNvSpPr txBox="1">
            <a:spLocks noChangeArrowheads="1"/>
          </p:cNvSpPr>
          <p:nvPr/>
        </p:nvSpPr>
        <p:spPr bwMode="auto">
          <a:xfrm>
            <a:off x="5737225" y="1546225"/>
            <a:ext cx="2286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0</a:t>
            </a:r>
          </a:p>
        </p:txBody>
      </p:sp>
      <p:sp>
        <p:nvSpPr>
          <p:cNvPr id="36983" name="Text Box 177"/>
          <p:cNvSpPr txBox="1">
            <a:spLocks noChangeArrowheads="1"/>
          </p:cNvSpPr>
          <p:nvPr/>
        </p:nvSpPr>
        <p:spPr bwMode="auto">
          <a:xfrm>
            <a:off x="6042025" y="154622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1</a:t>
            </a:r>
          </a:p>
        </p:txBody>
      </p:sp>
      <p:sp>
        <p:nvSpPr>
          <p:cNvPr id="36984" name="Text Box 178"/>
          <p:cNvSpPr txBox="1">
            <a:spLocks noChangeArrowheads="1"/>
          </p:cNvSpPr>
          <p:nvPr/>
        </p:nvSpPr>
        <p:spPr bwMode="auto">
          <a:xfrm>
            <a:off x="6346825" y="154622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2</a:t>
            </a:r>
          </a:p>
        </p:txBody>
      </p:sp>
      <p:sp>
        <p:nvSpPr>
          <p:cNvPr id="36985" name="Text Box 179"/>
          <p:cNvSpPr txBox="1">
            <a:spLocks noChangeArrowheads="1"/>
          </p:cNvSpPr>
          <p:nvPr/>
        </p:nvSpPr>
        <p:spPr bwMode="auto">
          <a:xfrm>
            <a:off x="6651625" y="154622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3</a:t>
            </a:r>
          </a:p>
        </p:txBody>
      </p:sp>
      <p:sp>
        <p:nvSpPr>
          <p:cNvPr id="36986" name="Text Box 180"/>
          <p:cNvSpPr txBox="1">
            <a:spLocks noChangeArrowheads="1"/>
          </p:cNvSpPr>
          <p:nvPr/>
        </p:nvSpPr>
        <p:spPr bwMode="auto">
          <a:xfrm>
            <a:off x="6956425" y="154622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4</a:t>
            </a:r>
          </a:p>
        </p:txBody>
      </p:sp>
      <p:sp>
        <p:nvSpPr>
          <p:cNvPr id="36987" name="Text Box 181"/>
          <p:cNvSpPr txBox="1">
            <a:spLocks noChangeArrowheads="1"/>
          </p:cNvSpPr>
          <p:nvPr/>
        </p:nvSpPr>
        <p:spPr bwMode="auto">
          <a:xfrm>
            <a:off x="7261225" y="154622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5</a:t>
            </a:r>
          </a:p>
        </p:txBody>
      </p:sp>
      <p:sp>
        <p:nvSpPr>
          <p:cNvPr id="36988" name="Text Box 182"/>
          <p:cNvSpPr txBox="1">
            <a:spLocks noChangeArrowheads="1"/>
          </p:cNvSpPr>
          <p:nvPr/>
        </p:nvSpPr>
        <p:spPr bwMode="auto">
          <a:xfrm>
            <a:off x="7566025" y="154622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6</a:t>
            </a:r>
          </a:p>
        </p:txBody>
      </p:sp>
      <p:sp>
        <p:nvSpPr>
          <p:cNvPr id="36989" name="Text Box 183"/>
          <p:cNvSpPr txBox="1">
            <a:spLocks noChangeArrowheads="1"/>
          </p:cNvSpPr>
          <p:nvPr/>
        </p:nvSpPr>
        <p:spPr bwMode="auto">
          <a:xfrm>
            <a:off x="7870825" y="154622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7</a:t>
            </a:r>
          </a:p>
        </p:txBody>
      </p:sp>
      <p:sp>
        <p:nvSpPr>
          <p:cNvPr id="36990" name="Text Box 184"/>
          <p:cNvSpPr txBox="1">
            <a:spLocks noChangeArrowheads="1"/>
          </p:cNvSpPr>
          <p:nvPr/>
        </p:nvSpPr>
        <p:spPr bwMode="auto">
          <a:xfrm>
            <a:off x="5481638" y="180340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0</a:t>
            </a:r>
          </a:p>
        </p:txBody>
      </p:sp>
      <p:sp>
        <p:nvSpPr>
          <p:cNvPr id="36991" name="Text Box 185"/>
          <p:cNvSpPr txBox="1">
            <a:spLocks noChangeArrowheads="1"/>
          </p:cNvSpPr>
          <p:nvPr/>
        </p:nvSpPr>
        <p:spPr bwMode="auto">
          <a:xfrm>
            <a:off x="5483225" y="211455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1</a:t>
            </a:r>
          </a:p>
        </p:txBody>
      </p:sp>
      <p:sp>
        <p:nvSpPr>
          <p:cNvPr id="36992" name="Text Box 186"/>
          <p:cNvSpPr txBox="1">
            <a:spLocks noChangeArrowheads="1"/>
          </p:cNvSpPr>
          <p:nvPr/>
        </p:nvSpPr>
        <p:spPr bwMode="auto">
          <a:xfrm>
            <a:off x="5483225" y="241935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2</a:t>
            </a:r>
          </a:p>
        </p:txBody>
      </p:sp>
      <p:sp>
        <p:nvSpPr>
          <p:cNvPr id="36993" name="Text Box 187"/>
          <p:cNvSpPr txBox="1">
            <a:spLocks noChangeArrowheads="1"/>
          </p:cNvSpPr>
          <p:nvPr/>
        </p:nvSpPr>
        <p:spPr bwMode="auto">
          <a:xfrm>
            <a:off x="5483225" y="272415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3</a:t>
            </a:r>
          </a:p>
        </p:txBody>
      </p:sp>
      <p:sp>
        <p:nvSpPr>
          <p:cNvPr id="36994" name="Text Box 188"/>
          <p:cNvSpPr txBox="1">
            <a:spLocks noChangeArrowheads="1"/>
          </p:cNvSpPr>
          <p:nvPr/>
        </p:nvSpPr>
        <p:spPr bwMode="auto">
          <a:xfrm>
            <a:off x="5483225" y="302895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4</a:t>
            </a:r>
          </a:p>
        </p:txBody>
      </p:sp>
      <p:sp>
        <p:nvSpPr>
          <p:cNvPr id="36995" name="Text Box 189"/>
          <p:cNvSpPr txBox="1">
            <a:spLocks noChangeArrowheads="1"/>
          </p:cNvSpPr>
          <p:nvPr/>
        </p:nvSpPr>
        <p:spPr bwMode="auto">
          <a:xfrm>
            <a:off x="5483225" y="333375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5</a:t>
            </a:r>
          </a:p>
        </p:txBody>
      </p:sp>
      <p:grpSp>
        <p:nvGrpSpPr>
          <p:cNvPr id="36996" name="Group 190"/>
          <p:cNvGrpSpPr>
            <a:grpSpLocks/>
          </p:cNvGrpSpPr>
          <p:nvPr/>
        </p:nvGrpSpPr>
        <p:grpSpPr bwMode="auto">
          <a:xfrm>
            <a:off x="6003925" y="2130425"/>
            <a:ext cx="1828800" cy="1828800"/>
            <a:chOff x="3936" y="960"/>
            <a:chExt cx="1152" cy="1152"/>
          </a:xfrm>
        </p:grpSpPr>
        <p:sp>
          <p:nvSpPr>
            <p:cNvPr id="37071" name="Rectangle 191"/>
            <p:cNvSpPr>
              <a:spLocks noChangeArrowheads="1"/>
            </p:cNvSpPr>
            <p:nvPr/>
          </p:nvSpPr>
          <p:spPr bwMode="auto">
            <a:xfrm>
              <a:off x="3936"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72" name="Rectangle 192"/>
            <p:cNvSpPr>
              <a:spLocks noChangeArrowheads="1"/>
            </p:cNvSpPr>
            <p:nvPr/>
          </p:nvSpPr>
          <p:spPr bwMode="auto">
            <a:xfrm>
              <a:off x="4128"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73" name="Rectangle 193"/>
            <p:cNvSpPr>
              <a:spLocks noChangeArrowheads="1"/>
            </p:cNvSpPr>
            <p:nvPr/>
          </p:nvSpPr>
          <p:spPr bwMode="auto">
            <a:xfrm>
              <a:off x="4320"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74" name="Rectangle 194"/>
            <p:cNvSpPr>
              <a:spLocks noChangeArrowheads="1"/>
            </p:cNvSpPr>
            <p:nvPr/>
          </p:nvSpPr>
          <p:spPr bwMode="auto">
            <a:xfrm>
              <a:off x="4512"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75" name="Rectangle 195"/>
            <p:cNvSpPr>
              <a:spLocks noChangeArrowheads="1"/>
            </p:cNvSpPr>
            <p:nvPr/>
          </p:nvSpPr>
          <p:spPr bwMode="auto">
            <a:xfrm>
              <a:off x="4704"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76" name="Rectangle 196"/>
            <p:cNvSpPr>
              <a:spLocks noChangeArrowheads="1"/>
            </p:cNvSpPr>
            <p:nvPr/>
          </p:nvSpPr>
          <p:spPr bwMode="auto">
            <a:xfrm>
              <a:off x="3936"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77" name="Rectangle 197"/>
            <p:cNvSpPr>
              <a:spLocks noChangeArrowheads="1"/>
            </p:cNvSpPr>
            <p:nvPr/>
          </p:nvSpPr>
          <p:spPr bwMode="auto">
            <a:xfrm>
              <a:off x="4128"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78" name="Rectangle 198"/>
            <p:cNvSpPr>
              <a:spLocks noChangeArrowheads="1"/>
            </p:cNvSpPr>
            <p:nvPr/>
          </p:nvSpPr>
          <p:spPr bwMode="auto">
            <a:xfrm>
              <a:off x="4320"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79" name="Rectangle 199"/>
            <p:cNvSpPr>
              <a:spLocks noChangeArrowheads="1"/>
            </p:cNvSpPr>
            <p:nvPr/>
          </p:nvSpPr>
          <p:spPr bwMode="auto">
            <a:xfrm>
              <a:off x="4512"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80" name="Rectangle 200"/>
            <p:cNvSpPr>
              <a:spLocks noChangeArrowheads="1"/>
            </p:cNvSpPr>
            <p:nvPr/>
          </p:nvSpPr>
          <p:spPr bwMode="auto">
            <a:xfrm>
              <a:off x="4704"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81" name="Rectangle 201"/>
            <p:cNvSpPr>
              <a:spLocks noChangeArrowheads="1"/>
            </p:cNvSpPr>
            <p:nvPr/>
          </p:nvSpPr>
          <p:spPr bwMode="auto">
            <a:xfrm>
              <a:off x="4896"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82" name="Rectangle 202"/>
            <p:cNvSpPr>
              <a:spLocks noChangeArrowheads="1"/>
            </p:cNvSpPr>
            <p:nvPr/>
          </p:nvSpPr>
          <p:spPr bwMode="auto">
            <a:xfrm>
              <a:off x="3936"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83" name="Rectangle 203"/>
            <p:cNvSpPr>
              <a:spLocks noChangeArrowheads="1"/>
            </p:cNvSpPr>
            <p:nvPr/>
          </p:nvSpPr>
          <p:spPr bwMode="auto">
            <a:xfrm>
              <a:off x="4128"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84" name="Rectangle 204"/>
            <p:cNvSpPr>
              <a:spLocks noChangeArrowheads="1"/>
            </p:cNvSpPr>
            <p:nvPr/>
          </p:nvSpPr>
          <p:spPr bwMode="auto">
            <a:xfrm>
              <a:off x="4320"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85" name="Rectangle 205"/>
            <p:cNvSpPr>
              <a:spLocks noChangeArrowheads="1"/>
            </p:cNvSpPr>
            <p:nvPr/>
          </p:nvSpPr>
          <p:spPr bwMode="auto">
            <a:xfrm>
              <a:off x="4512"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86" name="Rectangle 206"/>
            <p:cNvSpPr>
              <a:spLocks noChangeArrowheads="1"/>
            </p:cNvSpPr>
            <p:nvPr/>
          </p:nvSpPr>
          <p:spPr bwMode="auto">
            <a:xfrm>
              <a:off x="4704"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87" name="Rectangle 207"/>
            <p:cNvSpPr>
              <a:spLocks noChangeArrowheads="1"/>
            </p:cNvSpPr>
            <p:nvPr/>
          </p:nvSpPr>
          <p:spPr bwMode="auto">
            <a:xfrm>
              <a:off x="4896"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88" name="Rectangle 208"/>
            <p:cNvSpPr>
              <a:spLocks noChangeArrowheads="1"/>
            </p:cNvSpPr>
            <p:nvPr/>
          </p:nvSpPr>
          <p:spPr bwMode="auto">
            <a:xfrm>
              <a:off x="3936"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89" name="Rectangle 209"/>
            <p:cNvSpPr>
              <a:spLocks noChangeArrowheads="1"/>
            </p:cNvSpPr>
            <p:nvPr/>
          </p:nvSpPr>
          <p:spPr bwMode="auto">
            <a:xfrm>
              <a:off x="4128"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90" name="Rectangle 210"/>
            <p:cNvSpPr>
              <a:spLocks noChangeArrowheads="1"/>
            </p:cNvSpPr>
            <p:nvPr/>
          </p:nvSpPr>
          <p:spPr bwMode="auto">
            <a:xfrm>
              <a:off x="4320"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91" name="Rectangle 211"/>
            <p:cNvSpPr>
              <a:spLocks noChangeArrowheads="1"/>
            </p:cNvSpPr>
            <p:nvPr/>
          </p:nvSpPr>
          <p:spPr bwMode="auto">
            <a:xfrm>
              <a:off x="4512"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92" name="Rectangle 212"/>
            <p:cNvSpPr>
              <a:spLocks noChangeArrowheads="1"/>
            </p:cNvSpPr>
            <p:nvPr/>
          </p:nvSpPr>
          <p:spPr bwMode="auto">
            <a:xfrm>
              <a:off x="4704"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93" name="Rectangle 213"/>
            <p:cNvSpPr>
              <a:spLocks noChangeArrowheads="1"/>
            </p:cNvSpPr>
            <p:nvPr/>
          </p:nvSpPr>
          <p:spPr bwMode="auto">
            <a:xfrm>
              <a:off x="4896"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94" name="Rectangle 214"/>
            <p:cNvSpPr>
              <a:spLocks noChangeArrowheads="1"/>
            </p:cNvSpPr>
            <p:nvPr/>
          </p:nvSpPr>
          <p:spPr bwMode="auto">
            <a:xfrm>
              <a:off x="3936"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95" name="Rectangle 215"/>
            <p:cNvSpPr>
              <a:spLocks noChangeArrowheads="1"/>
            </p:cNvSpPr>
            <p:nvPr/>
          </p:nvSpPr>
          <p:spPr bwMode="auto">
            <a:xfrm>
              <a:off x="4128"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96" name="Rectangle 216"/>
            <p:cNvSpPr>
              <a:spLocks noChangeArrowheads="1"/>
            </p:cNvSpPr>
            <p:nvPr/>
          </p:nvSpPr>
          <p:spPr bwMode="auto">
            <a:xfrm>
              <a:off x="4320"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97" name="Rectangle 217"/>
            <p:cNvSpPr>
              <a:spLocks noChangeArrowheads="1"/>
            </p:cNvSpPr>
            <p:nvPr/>
          </p:nvSpPr>
          <p:spPr bwMode="auto">
            <a:xfrm>
              <a:off x="4512"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98" name="Rectangle 218"/>
            <p:cNvSpPr>
              <a:spLocks noChangeArrowheads="1"/>
            </p:cNvSpPr>
            <p:nvPr/>
          </p:nvSpPr>
          <p:spPr bwMode="auto">
            <a:xfrm>
              <a:off x="4704"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99" name="Rectangle 219"/>
            <p:cNvSpPr>
              <a:spLocks noChangeArrowheads="1"/>
            </p:cNvSpPr>
            <p:nvPr/>
          </p:nvSpPr>
          <p:spPr bwMode="auto">
            <a:xfrm>
              <a:off x="4896"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00" name="Rectangle 220"/>
            <p:cNvSpPr>
              <a:spLocks noChangeArrowheads="1"/>
            </p:cNvSpPr>
            <p:nvPr/>
          </p:nvSpPr>
          <p:spPr bwMode="auto">
            <a:xfrm>
              <a:off x="3936"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01" name="Rectangle 221"/>
            <p:cNvSpPr>
              <a:spLocks noChangeArrowheads="1"/>
            </p:cNvSpPr>
            <p:nvPr/>
          </p:nvSpPr>
          <p:spPr bwMode="auto">
            <a:xfrm>
              <a:off x="4128"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02" name="Rectangle 222"/>
            <p:cNvSpPr>
              <a:spLocks noChangeArrowheads="1"/>
            </p:cNvSpPr>
            <p:nvPr/>
          </p:nvSpPr>
          <p:spPr bwMode="auto">
            <a:xfrm>
              <a:off x="4320"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03" name="Rectangle 223"/>
            <p:cNvSpPr>
              <a:spLocks noChangeArrowheads="1"/>
            </p:cNvSpPr>
            <p:nvPr/>
          </p:nvSpPr>
          <p:spPr bwMode="auto">
            <a:xfrm>
              <a:off x="4512"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04" name="Rectangle 224"/>
            <p:cNvSpPr>
              <a:spLocks noChangeArrowheads="1"/>
            </p:cNvSpPr>
            <p:nvPr/>
          </p:nvSpPr>
          <p:spPr bwMode="auto">
            <a:xfrm>
              <a:off x="4704"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105" name="Rectangle 225"/>
            <p:cNvSpPr>
              <a:spLocks noChangeArrowheads="1"/>
            </p:cNvSpPr>
            <p:nvPr/>
          </p:nvSpPr>
          <p:spPr bwMode="auto">
            <a:xfrm>
              <a:off x="4896"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36997" name="Rectangle 226"/>
          <p:cNvSpPr>
            <a:spLocks noChangeArrowheads="1"/>
          </p:cNvSpPr>
          <p:nvPr/>
        </p:nvSpPr>
        <p:spPr bwMode="auto">
          <a:xfrm>
            <a:off x="6308725" y="18256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98" name="Rectangle 227"/>
          <p:cNvSpPr>
            <a:spLocks noChangeArrowheads="1"/>
          </p:cNvSpPr>
          <p:nvPr/>
        </p:nvSpPr>
        <p:spPr bwMode="auto">
          <a:xfrm>
            <a:off x="6613525" y="18256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999" name="Rectangle 228"/>
          <p:cNvSpPr>
            <a:spLocks noChangeArrowheads="1"/>
          </p:cNvSpPr>
          <p:nvPr/>
        </p:nvSpPr>
        <p:spPr bwMode="auto">
          <a:xfrm>
            <a:off x="6918325" y="18256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00" name="Rectangle 229"/>
          <p:cNvSpPr>
            <a:spLocks noChangeArrowheads="1"/>
          </p:cNvSpPr>
          <p:nvPr/>
        </p:nvSpPr>
        <p:spPr bwMode="auto">
          <a:xfrm>
            <a:off x="7223125" y="18256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01" name="Rectangle 230"/>
          <p:cNvSpPr>
            <a:spLocks noChangeArrowheads="1"/>
          </p:cNvSpPr>
          <p:nvPr/>
        </p:nvSpPr>
        <p:spPr bwMode="auto">
          <a:xfrm>
            <a:off x="7527925" y="21304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02" name="Rectangle 231"/>
          <p:cNvSpPr>
            <a:spLocks noChangeArrowheads="1"/>
          </p:cNvSpPr>
          <p:nvPr/>
        </p:nvSpPr>
        <p:spPr bwMode="auto">
          <a:xfrm>
            <a:off x="7832725" y="21304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03" name="Rectangle 232"/>
          <p:cNvSpPr>
            <a:spLocks noChangeArrowheads="1"/>
          </p:cNvSpPr>
          <p:nvPr/>
        </p:nvSpPr>
        <p:spPr bwMode="auto">
          <a:xfrm>
            <a:off x="5699125" y="24352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04" name="Rectangle 233"/>
          <p:cNvSpPr>
            <a:spLocks noChangeArrowheads="1"/>
          </p:cNvSpPr>
          <p:nvPr/>
        </p:nvSpPr>
        <p:spPr bwMode="auto">
          <a:xfrm>
            <a:off x="7832725" y="24352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05" name="Rectangle 234"/>
          <p:cNvSpPr>
            <a:spLocks noChangeArrowheads="1"/>
          </p:cNvSpPr>
          <p:nvPr/>
        </p:nvSpPr>
        <p:spPr bwMode="auto">
          <a:xfrm>
            <a:off x="5699125" y="27400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06" name="Rectangle 235"/>
          <p:cNvSpPr>
            <a:spLocks noChangeArrowheads="1"/>
          </p:cNvSpPr>
          <p:nvPr/>
        </p:nvSpPr>
        <p:spPr bwMode="auto">
          <a:xfrm>
            <a:off x="7832725" y="27400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07" name="Rectangle 236"/>
          <p:cNvSpPr>
            <a:spLocks noChangeArrowheads="1"/>
          </p:cNvSpPr>
          <p:nvPr/>
        </p:nvSpPr>
        <p:spPr bwMode="auto">
          <a:xfrm>
            <a:off x="5699125" y="30448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08" name="Rectangle 237"/>
          <p:cNvSpPr>
            <a:spLocks noChangeArrowheads="1"/>
          </p:cNvSpPr>
          <p:nvPr/>
        </p:nvSpPr>
        <p:spPr bwMode="auto">
          <a:xfrm>
            <a:off x="7832725" y="30448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09" name="Rectangle 238"/>
          <p:cNvSpPr>
            <a:spLocks noChangeArrowheads="1"/>
          </p:cNvSpPr>
          <p:nvPr/>
        </p:nvSpPr>
        <p:spPr bwMode="auto">
          <a:xfrm>
            <a:off x="5699125" y="33496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10" name="Rectangle 239"/>
          <p:cNvSpPr>
            <a:spLocks noChangeArrowheads="1"/>
          </p:cNvSpPr>
          <p:nvPr/>
        </p:nvSpPr>
        <p:spPr bwMode="auto">
          <a:xfrm>
            <a:off x="7832725" y="33496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11" name="Rectangle 240"/>
          <p:cNvSpPr>
            <a:spLocks noChangeArrowheads="1"/>
          </p:cNvSpPr>
          <p:nvPr/>
        </p:nvSpPr>
        <p:spPr bwMode="auto">
          <a:xfrm>
            <a:off x="7832725" y="36544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12" name="Rectangle 241"/>
          <p:cNvSpPr>
            <a:spLocks noChangeArrowheads="1"/>
          </p:cNvSpPr>
          <p:nvPr/>
        </p:nvSpPr>
        <p:spPr bwMode="auto">
          <a:xfrm>
            <a:off x="6003925" y="39592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13" name="Rectangle 242"/>
          <p:cNvSpPr>
            <a:spLocks noChangeArrowheads="1"/>
          </p:cNvSpPr>
          <p:nvPr/>
        </p:nvSpPr>
        <p:spPr bwMode="auto">
          <a:xfrm>
            <a:off x="6308725" y="39592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14" name="Rectangle 243"/>
          <p:cNvSpPr>
            <a:spLocks noChangeArrowheads="1"/>
          </p:cNvSpPr>
          <p:nvPr/>
        </p:nvSpPr>
        <p:spPr bwMode="auto">
          <a:xfrm>
            <a:off x="6613525" y="39592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15" name="Rectangle 244"/>
          <p:cNvSpPr>
            <a:spLocks noChangeArrowheads="1"/>
          </p:cNvSpPr>
          <p:nvPr/>
        </p:nvSpPr>
        <p:spPr bwMode="auto">
          <a:xfrm>
            <a:off x="6918325" y="39592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16" name="Rectangle 245"/>
          <p:cNvSpPr>
            <a:spLocks noChangeArrowheads="1"/>
          </p:cNvSpPr>
          <p:nvPr/>
        </p:nvSpPr>
        <p:spPr bwMode="auto">
          <a:xfrm>
            <a:off x="7223125" y="39592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17" name="Rectangle 246"/>
          <p:cNvSpPr>
            <a:spLocks noChangeArrowheads="1"/>
          </p:cNvSpPr>
          <p:nvPr/>
        </p:nvSpPr>
        <p:spPr bwMode="auto">
          <a:xfrm>
            <a:off x="7527925" y="39592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18" name="Rectangle 247"/>
          <p:cNvSpPr>
            <a:spLocks noChangeArrowheads="1"/>
          </p:cNvSpPr>
          <p:nvPr/>
        </p:nvSpPr>
        <p:spPr bwMode="auto">
          <a:xfrm>
            <a:off x="7832725" y="39592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19" name="Rectangle 248"/>
          <p:cNvSpPr>
            <a:spLocks noChangeArrowheads="1"/>
          </p:cNvSpPr>
          <p:nvPr/>
        </p:nvSpPr>
        <p:spPr bwMode="auto">
          <a:xfrm>
            <a:off x="6003925" y="18256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20" name="Rectangle 249"/>
          <p:cNvSpPr>
            <a:spLocks noChangeArrowheads="1"/>
          </p:cNvSpPr>
          <p:nvPr/>
        </p:nvSpPr>
        <p:spPr bwMode="auto">
          <a:xfrm>
            <a:off x="7527925" y="18256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21" name="Rectangle 250"/>
          <p:cNvSpPr>
            <a:spLocks noChangeArrowheads="1"/>
          </p:cNvSpPr>
          <p:nvPr/>
        </p:nvSpPr>
        <p:spPr bwMode="auto">
          <a:xfrm>
            <a:off x="7832725" y="18256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22" name="Rectangle 251"/>
          <p:cNvSpPr>
            <a:spLocks noChangeArrowheads="1"/>
          </p:cNvSpPr>
          <p:nvPr/>
        </p:nvSpPr>
        <p:spPr bwMode="auto">
          <a:xfrm>
            <a:off x="5699125" y="21304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23" name="Rectangle 252"/>
          <p:cNvSpPr>
            <a:spLocks noChangeArrowheads="1"/>
          </p:cNvSpPr>
          <p:nvPr/>
        </p:nvSpPr>
        <p:spPr bwMode="auto">
          <a:xfrm>
            <a:off x="5699125" y="18256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24" name="Rectangle 253"/>
          <p:cNvSpPr>
            <a:spLocks noChangeArrowheads="1"/>
          </p:cNvSpPr>
          <p:nvPr/>
        </p:nvSpPr>
        <p:spPr bwMode="auto">
          <a:xfrm>
            <a:off x="5699125" y="36544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25" name="Rectangle 254"/>
          <p:cNvSpPr>
            <a:spLocks noChangeArrowheads="1"/>
          </p:cNvSpPr>
          <p:nvPr/>
        </p:nvSpPr>
        <p:spPr bwMode="auto">
          <a:xfrm>
            <a:off x="5699125" y="39592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026" name="Text Box 255"/>
          <p:cNvSpPr txBox="1">
            <a:spLocks noChangeArrowheads="1"/>
          </p:cNvSpPr>
          <p:nvPr/>
        </p:nvSpPr>
        <p:spPr bwMode="auto">
          <a:xfrm>
            <a:off x="928688" y="24558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219</a:t>
            </a:r>
          </a:p>
        </p:txBody>
      </p:sp>
      <p:sp>
        <p:nvSpPr>
          <p:cNvPr id="37027" name="Text Box 256"/>
          <p:cNvSpPr txBox="1">
            <a:spLocks noChangeArrowheads="1"/>
          </p:cNvSpPr>
          <p:nvPr/>
        </p:nvSpPr>
        <p:spPr bwMode="auto">
          <a:xfrm>
            <a:off x="1536700" y="24558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12</a:t>
            </a:r>
          </a:p>
        </p:txBody>
      </p:sp>
      <p:sp>
        <p:nvSpPr>
          <p:cNvPr id="37028" name="Text Box 257"/>
          <p:cNvSpPr txBox="1">
            <a:spLocks noChangeArrowheads="1"/>
          </p:cNvSpPr>
          <p:nvPr/>
        </p:nvSpPr>
        <p:spPr bwMode="auto">
          <a:xfrm>
            <a:off x="1233488" y="24558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57</a:t>
            </a:r>
          </a:p>
        </p:txBody>
      </p:sp>
      <p:sp>
        <p:nvSpPr>
          <p:cNvPr id="37029" name="Text Box 258"/>
          <p:cNvSpPr txBox="1">
            <a:spLocks noChangeArrowheads="1"/>
          </p:cNvSpPr>
          <p:nvPr/>
        </p:nvSpPr>
        <p:spPr bwMode="auto">
          <a:xfrm>
            <a:off x="2446338" y="213995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213</a:t>
            </a:r>
          </a:p>
        </p:txBody>
      </p:sp>
      <p:sp>
        <p:nvSpPr>
          <p:cNvPr id="37030" name="Text Box 259"/>
          <p:cNvSpPr txBox="1">
            <a:spLocks noChangeArrowheads="1"/>
          </p:cNvSpPr>
          <p:nvPr/>
        </p:nvSpPr>
        <p:spPr bwMode="auto">
          <a:xfrm>
            <a:off x="928688" y="213995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14</a:t>
            </a:r>
          </a:p>
        </p:txBody>
      </p:sp>
      <p:sp>
        <p:nvSpPr>
          <p:cNvPr id="37031" name="Text Box 260"/>
          <p:cNvSpPr txBox="1">
            <a:spLocks noChangeArrowheads="1"/>
          </p:cNvSpPr>
          <p:nvPr/>
        </p:nvSpPr>
        <p:spPr bwMode="auto">
          <a:xfrm>
            <a:off x="1231900" y="213995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41</a:t>
            </a:r>
          </a:p>
        </p:txBody>
      </p:sp>
      <p:sp>
        <p:nvSpPr>
          <p:cNvPr id="37032" name="Text Box 261"/>
          <p:cNvSpPr txBox="1">
            <a:spLocks noChangeArrowheads="1"/>
          </p:cNvSpPr>
          <p:nvPr/>
        </p:nvSpPr>
        <p:spPr bwMode="auto">
          <a:xfrm>
            <a:off x="2143125" y="213995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62</a:t>
            </a:r>
          </a:p>
        </p:txBody>
      </p:sp>
      <p:sp>
        <p:nvSpPr>
          <p:cNvPr id="37033" name="Text Box 262"/>
          <p:cNvSpPr txBox="1">
            <a:spLocks noChangeArrowheads="1"/>
          </p:cNvSpPr>
          <p:nvPr/>
        </p:nvSpPr>
        <p:spPr bwMode="auto">
          <a:xfrm>
            <a:off x="2751138" y="213995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52</a:t>
            </a:r>
          </a:p>
        </p:txBody>
      </p:sp>
      <p:sp>
        <p:nvSpPr>
          <p:cNvPr id="37034" name="Text Box 263"/>
          <p:cNvSpPr txBox="1">
            <a:spLocks noChangeArrowheads="1"/>
          </p:cNvSpPr>
          <p:nvPr/>
        </p:nvSpPr>
        <p:spPr bwMode="auto">
          <a:xfrm>
            <a:off x="1536700" y="213995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197</a:t>
            </a:r>
          </a:p>
        </p:txBody>
      </p:sp>
      <p:sp>
        <p:nvSpPr>
          <p:cNvPr id="37035" name="Text Box 264"/>
          <p:cNvSpPr txBox="1">
            <a:spLocks noChangeArrowheads="1"/>
          </p:cNvSpPr>
          <p:nvPr/>
        </p:nvSpPr>
        <p:spPr bwMode="auto">
          <a:xfrm>
            <a:off x="1839913" y="213995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81</a:t>
            </a:r>
          </a:p>
        </p:txBody>
      </p:sp>
      <p:sp>
        <p:nvSpPr>
          <p:cNvPr id="37036" name="Text Box 265"/>
          <p:cNvSpPr txBox="1">
            <a:spLocks noChangeArrowheads="1"/>
          </p:cNvSpPr>
          <p:nvPr/>
        </p:nvSpPr>
        <p:spPr bwMode="auto">
          <a:xfrm>
            <a:off x="3054350" y="213995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87</a:t>
            </a:r>
          </a:p>
        </p:txBody>
      </p:sp>
      <p:sp>
        <p:nvSpPr>
          <p:cNvPr id="37037" name="Text Box 266"/>
          <p:cNvSpPr txBox="1">
            <a:spLocks noChangeArrowheads="1"/>
          </p:cNvSpPr>
          <p:nvPr/>
        </p:nvSpPr>
        <p:spPr bwMode="auto">
          <a:xfrm>
            <a:off x="928688" y="183515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208</a:t>
            </a:r>
          </a:p>
        </p:txBody>
      </p:sp>
      <p:sp>
        <p:nvSpPr>
          <p:cNvPr id="37038" name="Text Box 267"/>
          <p:cNvSpPr txBox="1">
            <a:spLocks noChangeArrowheads="1"/>
          </p:cNvSpPr>
          <p:nvPr/>
        </p:nvSpPr>
        <p:spPr bwMode="auto">
          <a:xfrm>
            <a:off x="2751138" y="184943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17</a:t>
            </a:r>
          </a:p>
        </p:txBody>
      </p:sp>
      <p:sp>
        <p:nvSpPr>
          <p:cNvPr id="37039" name="Text Box 268"/>
          <p:cNvSpPr txBox="1">
            <a:spLocks noChangeArrowheads="1"/>
          </p:cNvSpPr>
          <p:nvPr/>
        </p:nvSpPr>
        <p:spPr bwMode="auto">
          <a:xfrm>
            <a:off x="1839913" y="184943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44</a:t>
            </a:r>
          </a:p>
        </p:txBody>
      </p:sp>
      <p:sp>
        <p:nvSpPr>
          <p:cNvPr id="37040" name="Text Box 269"/>
          <p:cNvSpPr txBox="1">
            <a:spLocks noChangeArrowheads="1"/>
          </p:cNvSpPr>
          <p:nvPr/>
        </p:nvSpPr>
        <p:spPr bwMode="auto">
          <a:xfrm>
            <a:off x="1231900" y="184943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89</a:t>
            </a:r>
          </a:p>
        </p:txBody>
      </p:sp>
      <p:sp>
        <p:nvSpPr>
          <p:cNvPr id="37041" name="Text Box 270"/>
          <p:cNvSpPr txBox="1">
            <a:spLocks noChangeArrowheads="1"/>
          </p:cNvSpPr>
          <p:nvPr/>
        </p:nvSpPr>
        <p:spPr bwMode="auto">
          <a:xfrm>
            <a:off x="1536700" y="184943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59</a:t>
            </a:r>
          </a:p>
        </p:txBody>
      </p:sp>
      <p:sp>
        <p:nvSpPr>
          <p:cNvPr id="37042" name="Text Box 271"/>
          <p:cNvSpPr txBox="1">
            <a:spLocks noChangeArrowheads="1"/>
          </p:cNvSpPr>
          <p:nvPr/>
        </p:nvSpPr>
        <p:spPr bwMode="auto">
          <a:xfrm>
            <a:off x="2143125" y="184943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122</a:t>
            </a:r>
          </a:p>
        </p:txBody>
      </p:sp>
      <p:sp>
        <p:nvSpPr>
          <p:cNvPr id="37043" name="Text Box 272"/>
          <p:cNvSpPr txBox="1">
            <a:spLocks noChangeArrowheads="1"/>
          </p:cNvSpPr>
          <p:nvPr/>
        </p:nvSpPr>
        <p:spPr bwMode="auto">
          <a:xfrm>
            <a:off x="2446338" y="184943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49</a:t>
            </a:r>
          </a:p>
        </p:txBody>
      </p:sp>
      <p:sp>
        <p:nvSpPr>
          <p:cNvPr id="37044" name="Text Box 273"/>
          <p:cNvSpPr txBox="1">
            <a:spLocks noChangeArrowheads="1"/>
          </p:cNvSpPr>
          <p:nvPr/>
        </p:nvSpPr>
        <p:spPr bwMode="auto">
          <a:xfrm>
            <a:off x="3054350" y="184943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96</a:t>
            </a:r>
          </a:p>
        </p:txBody>
      </p:sp>
      <p:sp>
        <p:nvSpPr>
          <p:cNvPr id="37045" name="Text Box 274"/>
          <p:cNvSpPr txBox="1">
            <a:spLocks noChangeArrowheads="1"/>
          </p:cNvSpPr>
          <p:nvPr/>
        </p:nvSpPr>
        <p:spPr bwMode="auto">
          <a:xfrm>
            <a:off x="1839913" y="24558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45</a:t>
            </a:r>
          </a:p>
        </p:txBody>
      </p:sp>
      <p:sp>
        <p:nvSpPr>
          <p:cNvPr id="37046" name="Text Box 275"/>
          <p:cNvSpPr txBox="1">
            <a:spLocks noChangeArrowheads="1"/>
          </p:cNvSpPr>
          <p:nvPr/>
        </p:nvSpPr>
        <p:spPr bwMode="auto">
          <a:xfrm>
            <a:off x="3054350" y="24558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221</a:t>
            </a:r>
          </a:p>
        </p:txBody>
      </p:sp>
      <p:sp>
        <p:nvSpPr>
          <p:cNvPr id="37047" name="Text Box 276"/>
          <p:cNvSpPr txBox="1">
            <a:spLocks noChangeArrowheads="1"/>
          </p:cNvSpPr>
          <p:nvPr/>
        </p:nvSpPr>
        <p:spPr bwMode="auto">
          <a:xfrm>
            <a:off x="2446338" y="24558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19</a:t>
            </a:r>
          </a:p>
        </p:txBody>
      </p:sp>
      <p:sp>
        <p:nvSpPr>
          <p:cNvPr id="37048" name="Text Box 277"/>
          <p:cNvSpPr txBox="1">
            <a:spLocks noChangeArrowheads="1"/>
          </p:cNvSpPr>
          <p:nvPr/>
        </p:nvSpPr>
        <p:spPr bwMode="auto">
          <a:xfrm>
            <a:off x="2143125" y="24558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187</a:t>
            </a:r>
          </a:p>
        </p:txBody>
      </p:sp>
      <p:sp>
        <p:nvSpPr>
          <p:cNvPr id="37049" name="Text Box 278"/>
          <p:cNvSpPr txBox="1">
            <a:spLocks noChangeArrowheads="1"/>
          </p:cNvSpPr>
          <p:nvPr/>
        </p:nvSpPr>
        <p:spPr bwMode="auto">
          <a:xfrm>
            <a:off x="2751138" y="24558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191</a:t>
            </a:r>
          </a:p>
        </p:txBody>
      </p:sp>
      <p:sp>
        <p:nvSpPr>
          <p:cNvPr id="37050" name="Text Box 279"/>
          <p:cNvSpPr txBox="1">
            <a:spLocks noChangeArrowheads="1"/>
          </p:cNvSpPr>
          <p:nvPr/>
        </p:nvSpPr>
        <p:spPr bwMode="auto">
          <a:xfrm>
            <a:off x="1839913" y="27606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212</a:t>
            </a:r>
          </a:p>
        </p:txBody>
      </p:sp>
      <p:sp>
        <p:nvSpPr>
          <p:cNvPr id="37051" name="Text Box 280"/>
          <p:cNvSpPr txBox="1">
            <a:spLocks noChangeArrowheads="1"/>
          </p:cNvSpPr>
          <p:nvPr/>
        </p:nvSpPr>
        <p:spPr bwMode="auto">
          <a:xfrm>
            <a:off x="1231900" y="27606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81</a:t>
            </a:r>
          </a:p>
        </p:txBody>
      </p:sp>
      <p:sp>
        <p:nvSpPr>
          <p:cNvPr id="37052" name="Text Box 281"/>
          <p:cNvSpPr txBox="1">
            <a:spLocks noChangeArrowheads="1"/>
          </p:cNvSpPr>
          <p:nvPr/>
        </p:nvSpPr>
        <p:spPr bwMode="auto">
          <a:xfrm>
            <a:off x="1536700" y="27606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46</a:t>
            </a:r>
          </a:p>
        </p:txBody>
      </p:sp>
      <p:sp>
        <p:nvSpPr>
          <p:cNvPr id="37053" name="Text Box 282"/>
          <p:cNvSpPr txBox="1">
            <a:spLocks noChangeArrowheads="1"/>
          </p:cNvSpPr>
          <p:nvPr/>
        </p:nvSpPr>
        <p:spPr bwMode="auto">
          <a:xfrm>
            <a:off x="928688" y="27606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43</a:t>
            </a:r>
          </a:p>
        </p:txBody>
      </p:sp>
      <p:sp>
        <p:nvSpPr>
          <p:cNvPr id="1166619" name="Text Box 283"/>
          <p:cNvSpPr txBox="1">
            <a:spLocks noChangeArrowheads="1"/>
          </p:cNvSpPr>
          <p:nvPr/>
        </p:nvSpPr>
        <p:spPr bwMode="auto">
          <a:xfrm>
            <a:off x="3660775" y="4946650"/>
            <a:ext cx="3036888"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12   14   41   57   59   89   197   208   219   </a:t>
            </a:r>
          </a:p>
        </p:txBody>
      </p:sp>
      <p:sp>
        <p:nvSpPr>
          <p:cNvPr id="1166620" name="Line 284"/>
          <p:cNvSpPr>
            <a:spLocks noChangeShapeType="1"/>
          </p:cNvSpPr>
          <p:nvPr/>
        </p:nvSpPr>
        <p:spPr bwMode="auto">
          <a:xfrm>
            <a:off x="4875213" y="4416425"/>
            <a:ext cx="0" cy="4572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nvGrpSpPr>
          <p:cNvPr id="1166621" name="Group 285"/>
          <p:cNvGrpSpPr>
            <a:grpSpLocks/>
          </p:cNvGrpSpPr>
          <p:nvPr/>
        </p:nvGrpSpPr>
        <p:grpSpPr bwMode="auto">
          <a:xfrm>
            <a:off x="1925638" y="4673600"/>
            <a:ext cx="1279525" cy="881063"/>
            <a:chOff x="1637" y="2456"/>
            <a:chExt cx="622" cy="555"/>
          </a:xfrm>
        </p:grpSpPr>
        <p:sp>
          <p:nvSpPr>
            <p:cNvPr id="37062" name="Text Box 286"/>
            <p:cNvSpPr txBox="1">
              <a:spLocks noChangeArrowheads="1"/>
            </p:cNvSpPr>
            <p:nvPr/>
          </p:nvSpPr>
          <p:spPr bwMode="auto">
            <a:xfrm>
              <a:off x="1829" y="283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12</a:t>
              </a:r>
            </a:p>
          </p:txBody>
        </p:sp>
        <p:sp>
          <p:nvSpPr>
            <p:cNvPr id="37063" name="Text Box 287"/>
            <p:cNvSpPr txBox="1">
              <a:spLocks noChangeArrowheads="1"/>
            </p:cNvSpPr>
            <p:nvPr/>
          </p:nvSpPr>
          <p:spPr bwMode="auto">
            <a:xfrm>
              <a:off x="1637" y="263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41</a:t>
              </a:r>
            </a:p>
          </p:txBody>
        </p:sp>
        <p:sp>
          <p:nvSpPr>
            <p:cNvPr id="37064" name="Text Box 288"/>
            <p:cNvSpPr txBox="1">
              <a:spLocks noChangeArrowheads="1"/>
            </p:cNvSpPr>
            <p:nvPr/>
          </p:nvSpPr>
          <p:spPr bwMode="auto">
            <a:xfrm>
              <a:off x="2020" y="245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44</a:t>
              </a:r>
            </a:p>
          </p:txBody>
        </p:sp>
        <p:sp>
          <p:nvSpPr>
            <p:cNvPr id="37065" name="Text Box 289"/>
            <p:cNvSpPr txBox="1">
              <a:spLocks noChangeArrowheads="1"/>
            </p:cNvSpPr>
            <p:nvPr/>
          </p:nvSpPr>
          <p:spPr bwMode="auto">
            <a:xfrm>
              <a:off x="2020" y="283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45</a:t>
              </a:r>
            </a:p>
          </p:txBody>
        </p:sp>
        <p:sp>
          <p:nvSpPr>
            <p:cNvPr id="37066" name="Text Box 290"/>
            <p:cNvSpPr txBox="1">
              <a:spLocks noChangeArrowheads="1"/>
            </p:cNvSpPr>
            <p:nvPr/>
          </p:nvSpPr>
          <p:spPr bwMode="auto">
            <a:xfrm>
              <a:off x="1637" y="245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89</a:t>
              </a:r>
            </a:p>
          </p:txBody>
        </p:sp>
        <p:sp>
          <p:nvSpPr>
            <p:cNvPr id="37067" name="Text Box 291"/>
            <p:cNvSpPr txBox="1">
              <a:spLocks noChangeArrowheads="1"/>
            </p:cNvSpPr>
            <p:nvPr/>
          </p:nvSpPr>
          <p:spPr bwMode="auto">
            <a:xfrm>
              <a:off x="1829" y="245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59</a:t>
              </a:r>
            </a:p>
          </p:txBody>
        </p:sp>
        <p:sp>
          <p:nvSpPr>
            <p:cNvPr id="37068" name="Text Box 292"/>
            <p:cNvSpPr txBox="1">
              <a:spLocks noChangeArrowheads="1"/>
            </p:cNvSpPr>
            <p:nvPr/>
          </p:nvSpPr>
          <p:spPr bwMode="auto">
            <a:xfrm>
              <a:off x="1638" y="283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57</a:t>
              </a:r>
            </a:p>
          </p:txBody>
        </p:sp>
        <p:sp>
          <p:nvSpPr>
            <p:cNvPr id="37069" name="Text Box 293"/>
            <p:cNvSpPr txBox="1">
              <a:spLocks noChangeArrowheads="1"/>
            </p:cNvSpPr>
            <p:nvPr/>
          </p:nvSpPr>
          <p:spPr bwMode="auto">
            <a:xfrm>
              <a:off x="1829" y="263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197</a:t>
              </a:r>
            </a:p>
          </p:txBody>
        </p:sp>
        <p:sp>
          <p:nvSpPr>
            <p:cNvPr id="37070" name="Text Box 294"/>
            <p:cNvSpPr txBox="1">
              <a:spLocks noChangeArrowheads="1"/>
            </p:cNvSpPr>
            <p:nvPr/>
          </p:nvSpPr>
          <p:spPr bwMode="auto">
            <a:xfrm>
              <a:off x="2020" y="263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81</a:t>
              </a:r>
            </a:p>
          </p:txBody>
        </p:sp>
      </p:grpSp>
      <p:sp>
        <p:nvSpPr>
          <p:cNvPr id="1166631" name="Text Box 295"/>
          <p:cNvSpPr txBox="1">
            <a:spLocks noChangeArrowheads="1"/>
          </p:cNvSpPr>
          <p:nvPr/>
        </p:nvSpPr>
        <p:spPr bwMode="auto">
          <a:xfrm>
            <a:off x="3660775" y="4946650"/>
            <a:ext cx="3036888"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12   41   44   45   57   59   81   89   197   </a:t>
            </a:r>
          </a:p>
        </p:txBody>
      </p:sp>
      <p:sp>
        <p:nvSpPr>
          <p:cNvPr id="1166632" name="Line 296"/>
          <p:cNvSpPr>
            <a:spLocks noChangeShapeType="1"/>
          </p:cNvSpPr>
          <p:nvPr/>
        </p:nvSpPr>
        <p:spPr bwMode="auto">
          <a:xfrm>
            <a:off x="4875213" y="4416425"/>
            <a:ext cx="0" cy="4572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7059" name="Text Box 297"/>
          <p:cNvSpPr txBox="1">
            <a:spLocks noChangeArrowheads="1"/>
          </p:cNvSpPr>
          <p:nvPr/>
        </p:nvSpPr>
        <p:spPr bwMode="auto">
          <a:xfrm>
            <a:off x="5481638" y="36242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6</a:t>
            </a:r>
          </a:p>
        </p:txBody>
      </p:sp>
      <p:sp>
        <p:nvSpPr>
          <p:cNvPr id="37060" name="Text Box 298"/>
          <p:cNvSpPr txBox="1">
            <a:spLocks noChangeArrowheads="1"/>
          </p:cNvSpPr>
          <p:nvPr/>
        </p:nvSpPr>
        <p:spPr bwMode="auto">
          <a:xfrm>
            <a:off x="5481638" y="39274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7</a:t>
            </a:r>
          </a:p>
        </p:txBody>
      </p:sp>
      <p:sp>
        <p:nvSpPr>
          <p:cNvPr id="300"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302"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4. </a:t>
            </a:r>
            <a:r>
              <a:rPr lang="en-US" sz="2800" dirty="0" err="1" smtClean="0">
                <a:latin typeface="Arial" charset="0"/>
              </a:rPr>
              <a:t>Filtros</a:t>
            </a:r>
            <a:r>
              <a:rPr lang="en-US" sz="2800" dirty="0" smtClean="0">
                <a:latin typeface="Arial" charset="0"/>
              </a:rPr>
              <a:t> </a:t>
            </a:r>
            <a:r>
              <a:rPr lang="en-US" sz="2800" dirty="0" err="1" smtClean="0">
                <a:latin typeface="Arial" charset="0"/>
              </a:rPr>
              <a:t>Suav</a:t>
            </a:r>
            <a:r>
              <a:rPr lang="en-US" sz="2800" dirty="0" smtClean="0">
                <a:latin typeface="Arial" charset="0"/>
              </a:rPr>
              <a:t>. no </a:t>
            </a:r>
            <a:r>
              <a:rPr lang="en-US" sz="2800" dirty="0" err="1" smtClean="0">
                <a:latin typeface="Arial" charset="0"/>
              </a:rPr>
              <a:t>lineales</a:t>
            </a:r>
            <a:r>
              <a:rPr lang="en-US" sz="2800" dirty="0" smtClean="0">
                <a:latin typeface="Arial" charset="0"/>
              </a:rPr>
              <a:t>.  F. de la </a:t>
            </a:r>
            <a:r>
              <a:rPr lang="en-US" sz="2800" dirty="0" err="1" smtClean="0">
                <a:latin typeface="Arial" charset="0"/>
              </a:rPr>
              <a:t>mediana</a:t>
            </a:r>
            <a:r>
              <a:rPr lang="en-US" sz="2800" dirty="0" smtClean="0">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664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664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166619"/>
                                        </p:tgtEl>
                                        <p:attrNameLst>
                                          <p:attrName>style.visibility</p:attrName>
                                        </p:attrNameLst>
                                      </p:cBhvr>
                                      <p:to>
                                        <p:strVal val="visible"/>
                                      </p:to>
                                    </p:set>
                                    <p:anim calcmode="lin" valueType="num">
                                      <p:cBhvr>
                                        <p:cTn id="15" dur="1000" fill="hold"/>
                                        <p:tgtEl>
                                          <p:spTgt spid="1166619"/>
                                        </p:tgtEl>
                                        <p:attrNameLst>
                                          <p:attrName>ppt_x</p:attrName>
                                        </p:attrNameLst>
                                      </p:cBhvr>
                                      <p:tavLst>
                                        <p:tav tm="0">
                                          <p:val>
                                            <p:strVal val="#ppt_x-.2"/>
                                          </p:val>
                                        </p:tav>
                                        <p:tav tm="100000">
                                          <p:val>
                                            <p:strVal val="#ppt_x"/>
                                          </p:val>
                                        </p:tav>
                                      </p:tavLst>
                                    </p:anim>
                                    <p:anim calcmode="lin" valueType="num">
                                      <p:cBhvr>
                                        <p:cTn id="16" dur="1000" fill="hold"/>
                                        <p:tgtEl>
                                          <p:spTgt spid="1166619"/>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1666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166620"/>
                                        </p:tgtEl>
                                        <p:attrNameLst>
                                          <p:attrName>style.visibility</p:attrName>
                                        </p:attrNameLst>
                                      </p:cBhvr>
                                      <p:to>
                                        <p:strVal val="visible"/>
                                      </p:to>
                                    </p:set>
                                    <p:animEffect transition="in" filter="wipe(down)">
                                      <p:cBhvr>
                                        <p:cTn id="22" dur="580">
                                          <p:stCondLst>
                                            <p:cond delay="0"/>
                                          </p:stCondLst>
                                        </p:cTn>
                                        <p:tgtEl>
                                          <p:spTgt spid="1166620"/>
                                        </p:tgtEl>
                                      </p:cBhvr>
                                    </p:animEffect>
                                    <p:anim calcmode="lin" valueType="num">
                                      <p:cBhvr>
                                        <p:cTn id="23" dur="1822" tmFilter="0,0; 0.14,0.36; 0.43,0.73; 0.71,0.91; 1.0,1.0">
                                          <p:stCondLst>
                                            <p:cond delay="0"/>
                                          </p:stCondLst>
                                        </p:cTn>
                                        <p:tgtEl>
                                          <p:spTgt spid="116662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16662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16662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16662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166620"/>
                                        </p:tgtEl>
                                        <p:attrNameLst>
                                          <p:attrName>ppt_y</p:attrName>
                                        </p:attrNameLst>
                                      </p:cBhvr>
                                      <p:tavLst>
                                        <p:tav tm="0" fmla="#ppt_y-sin(pi*$)/81">
                                          <p:val>
                                            <p:fltVal val="0"/>
                                          </p:val>
                                        </p:tav>
                                        <p:tav tm="100000">
                                          <p:val>
                                            <p:fltVal val="1"/>
                                          </p:val>
                                        </p:tav>
                                      </p:tavLst>
                                    </p:anim>
                                    <p:animScale>
                                      <p:cBhvr>
                                        <p:cTn id="28" dur="26">
                                          <p:stCondLst>
                                            <p:cond delay="650"/>
                                          </p:stCondLst>
                                        </p:cTn>
                                        <p:tgtEl>
                                          <p:spTgt spid="1166620"/>
                                        </p:tgtEl>
                                      </p:cBhvr>
                                      <p:to x="100000" y="60000"/>
                                    </p:animScale>
                                    <p:animScale>
                                      <p:cBhvr>
                                        <p:cTn id="29" dur="166" decel="50000">
                                          <p:stCondLst>
                                            <p:cond delay="676"/>
                                          </p:stCondLst>
                                        </p:cTn>
                                        <p:tgtEl>
                                          <p:spTgt spid="1166620"/>
                                        </p:tgtEl>
                                      </p:cBhvr>
                                      <p:to x="100000" y="100000"/>
                                    </p:animScale>
                                    <p:animScale>
                                      <p:cBhvr>
                                        <p:cTn id="30" dur="26">
                                          <p:stCondLst>
                                            <p:cond delay="1312"/>
                                          </p:stCondLst>
                                        </p:cTn>
                                        <p:tgtEl>
                                          <p:spTgt spid="1166620"/>
                                        </p:tgtEl>
                                      </p:cBhvr>
                                      <p:to x="100000" y="80000"/>
                                    </p:animScale>
                                    <p:animScale>
                                      <p:cBhvr>
                                        <p:cTn id="31" dur="166" decel="50000">
                                          <p:stCondLst>
                                            <p:cond delay="1338"/>
                                          </p:stCondLst>
                                        </p:cTn>
                                        <p:tgtEl>
                                          <p:spTgt spid="1166620"/>
                                        </p:tgtEl>
                                      </p:cBhvr>
                                      <p:to x="100000" y="100000"/>
                                    </p:animScale>
                                    <p:animScale>
                                      <p:cBhvr>
                                        <p:cTn id="32" dur="26">
                                          <p:stCondLst>
                                            <p:cond delay="1642"/>
                                          </p:stCondLst>
                                        </p:cTn>
                                        <p:tgtEl>
                                          <p:spTgt spid="1166620"/>
                                        </p:tgtEl>
                                      </p:cBhvr>
                                      <p:to x="100000" y="90000"/>
                                    </p:animScale>
                                    <p:animScale>
                                      <p:cBhvr>
                                        <p:cTn id="33" dur="166" decel="50000">
                                          <p:stCondLst>
                                            <p:cond delay="1668"/>
                                          </p:stCondLst>
                                        </p:cTn>
                                        <p:tgtEl>
                                          <p:spTgt spid="1166620"/>
                                        </p:tgtEl>
                                      </p:cBhvr>
                                      <p:to x="100000" y="100000"/>
                                    </p:animScale>
                                    <p:animScale>
                                      <p:cBhvr>
                                        <p:cTn id="34" dur="26">
                                          <p:stCondLst>
                                            <p:cond delay="1808"/>
                                          </p:stCondLst>
                                        </p:cTn>
                                        <p:tgtEl>
                                          <p:spTgt spid="1166620"/>
                                        </p:tgtEl>
                                      </p:cBhvr>
                                      <p:to x="100000" y="95000"/>
                                    </p:animScale>
                                    <p:animScale>
                                      <p:cBhvr>
                                        <p:cTn id="35" dur="166" decel="50000">
                                          <p:stCondLst>
                                            <p:cond delay="1834"/>
                                          </p:stCondLst>
                                        </p:cTn>
                                        <p:tgtEl>
                                          <p:spTgt spid="1166620"/>
                                        </p:tgtEl>
                                      </p:cBhvr>
                                      <p:to x="100000" y="100000"/>
                                    </p:animScale>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1166341"/>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nodeType="clickEffect">
                                  <p:stCondLst>
                                    <p:cond delay="0"/>
                                  </p:stCondLst>
                                  <p:childTnLst>
                                    <p:set>
                                      <p:cBhvr>
                                        <p:cTn id="43" dur="1" fill="hold">
                                          <p:stCondLst>
                                            <p:cond delay="0"/>
                                          </p:stCondLst>
                                        </p:cTn>
                                        <p:tgtEl>
                                          <p:spTgt spid="1166482"/>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166462"/>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166619"/>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166620"/>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1166344"/>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166472"/>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0"/>
                                          </p:stCondLst>
                                        </p:cTn>
                                        <p:tgtEl>
                                          <p:spTgt spid="1166621"/>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1166631"/>
                                        </p:tgtEl>
                                        <p:attrNameLst>
                                          <p:attrName>style.visibility</p:attrName>
                                        </p:attrNameLst>
                                      </p:cBhvr>
                                      <p:to>
                                        <p:strVal val="visible"/>
                                      </p:to>
                                    </p:set>
                                    <p:anim calcmode="lin" valueType="num">
                                      <p:cBhvr>
                                        <p:cTn id="62" dur="1000" fill="hold"/>
                                        <p:tgtEl>
                                          <p:spTgt spid="1166631"/>
                                        </p:tgtEl>
                                        <p:attrNameLst>
                                          <p:attrName>ppt_x</p:attrName>
                                        </p:attrNameLst>
                                      </p:cBhvr>
                                      <p:tavLst>
                                        <p:tav tm="0">
                                          <p:val>
                                            <p:strVal val="#ppt_x-.2"/>
                                          </p:val>
                                        </p:tav>
                                        <p:tav tm="100000">
                                          <p:val>
                                            <p:strVal val="#ppt_x"/>
                                          </p:val>
                                        </p:tav>
                                      </p:tavLst>
                                    </p:anim>
                                    <p:anim calcmode="lin" valueType="num">
                                      <p:cBhvr>
                                        <p:cTn id="63" dur="1000" fill="hold"/>
                                        <p:tgtEl>
                                          <p:spTgt spid="1166631"/>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16663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1166632"/>
                                        </p:tgtEl>
                                        <p:attrNameLst>
                                          <p:attrName>style.visibility</p:attrName>
                                        </p:attrNameLst>
                                      </p:cBhvr>
                                      <p:to>
                                        <p:strVal val="visible"/>
                                      </p:to>
                                    </p:set>
                                    <p:animEffect transition="in" filter="fade">
                                      <p:cBhvr>
                                        <p:cTn id="69" dur="1000"/>
                                        <p:tgtEl>
                                          <p:spTgt spid="1166632"/>
                                        </p:tgtEl>
                                      </p:cBhvr>
                                    </p:animEffect>
                                    <p:anim calcmode="lin" valueType="num">
                                      <p:cBhvr>
                                        <p:cTn id="70" dur="1000" fill="hold"/>
                                        <p:tgtEl>
                                          <p:spTgt spid="1166632"/>
                                        </p:tgtEl>
                                        <p:attrNameLst>
                                          <p:attrName>ppt_x</p:attrName>
                                        </p:attrNameLst>
                                      </p:cBhvr>
                                      <p:tavLst>
                                        <p:tav tm="0">
                                          <p:val>
                                            <p:strVal val="#ppt_x"/>
                                          </p:val>
                                        </p:tav>
                                        <p:tav tm="100000">
                                          <p:val>
                                            <p:strVal val="#ppt_x"/>
                                          </p:val>
                                        </p:tav>
                                      </p:tavLst>
                                    </p:anim>
                                    <p:anim calcmode="lin" valueType="num">
                                      <p:cBhvr>
                                        <p:cTn id="71" dur="1000" fill="hold"/>
                                        <p:tgtEl>
                                          <p:spTgt spid="1166632"/>
                                        </p:tgtEl>
                                        <p:attrNameLst>
                                          <p:attrName>ppt_y</p:attrName>
                                        </p:attrNameLst>
                                      </p:cBhvr>
                                      <p:tavLst>
                                        <p:tav tm="0">
                                          <p:val>
                                            <p:strVal val="#ppt_y-.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0"/>
                                          </p:stCondLst>
                                        </p:cTn>
                                        <p:tgtEl>
                                          <p:spTgt spid="1166338"/>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xit" presetSubtype="0" fill="hold" nodeType="clickEffect">
                                  <p:stCondLst>
                                    <p:cond delay="0"/>
                                  </p:stCondLst>
                                  <p:childTnLst>
                                    <p:set>
                                      <p:cBhvr>
                                        <p:cTn id="79" dur="1" fill="hold">
                                          <p:stCondLst>
                                            <p:cond delay="0"/>
                                          </p:stCondLst>
                                        </p:cTn>
                                        <p:tgtEl>
                                          <p:spTgt spid="1166472"/>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166621"/>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1166631"/>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166632"/>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1166492"/>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xit" presetSubtype="0" fill="hold" nodeType="clickEffect">
                                  <p:stCondLst>
                                    <p:cond delay="0"/>
                                  </p:stCondLst>
                                  <p:childTnLst>
                                    <p:set>
                                      <p:cBhvr>
                                        <p:cTn id="91" dur="1" fill="hold">
                                          <p:stCondLst>
                                            <p:cond delay="0"/>
                                          </p:stCondLst>
                                        </p:cTn>
                                        <p:tgtEl>
                                          <p:spTgt spid="1166492"/>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1166502"/>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nodeType="clickEffect">
                                  <p:stCondLst>
                                    <p:cond delay="0"/>
                                  </p:stCondLst>
                                  <p:childTnLst>
                                    <p:set>
                                      <p:cBhvr>
                                        <p:cTn id="97" dur="1" fill="hold">
                                          <p:stCondLst>
                                            <p:cond delay="0"/>
                                          </p:stCondLst>
                                        </p:cTn>
                                        <p:tgtEl>
                                          <p:spTgt spid="11665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6619" grpId="0"/>
      <p:bldP spid="1166619" grpId="1"/>
      <p:bldP spid="1166620" grpId="0" animBg="1"/>
      <p:bldP spid="1166620" grpId="1" animBg="1"/>
      <p:bldP spid="1166631" grpId="0"/>
      <p:bldP spid="1166631" grpId="1"/>
      <p:bldP spid="1166632" grpId="0" animBg="1"/>
      <p:bldP spid="116663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473075" y="5175250"/>
            <a:ext cx="8215313"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0000"/>
              </a:buClr>
              <a:buFontTx/>
              <a:buNone/>
            </a:pPr>
            <a:r>
              <a:rPr lang="en-US" sz="1800">
                <a:solidFill>
                  <a:srgbClr val="000000"/>
                </a:solidFill>
              </a:rPr>
              <a:t>Imagen I original                                            Imagen corrompida R con ruido </a:t>
            </a:r>
          </a:p>
          <a:p>
            <a:pPr>
              <a:spcBef>
                <a:spcPct val="50000"/>
              </a:spcBef>
              <a:buClr>
                <a:srgbClr val="000000"/>
              </a:buClr>
              <a:buFontTx/>
              <a:buNone/>
            </a:pPr>
            <a:r>
              <a:rPr lang="en-US" sz="1800">
                <a:solidFill>
                  <a:srgbClr val="000000"/>
                </a:solidFill>
              </a:rPr>
              <a:t>                                                                                    “sal y pimienta”</a:t>
            </a:r>
          </a:p>
        </p:txBody>
      </p:sp>
      <p:sp>
        <p:nvSpPr>
          <p:cNvPr id="1168392" name="Text Box 8"/>
          <p:cNvSpPr txBox="1">
            <a:spLocks noChangeArrowheads="1"/>
          </p:cNvSpPr>
          <p:nvPr/>
        </p:nvSpPr>
        <p:spPr bwMode="auto">
          <a:xfrm>
            <a:off x="3128963" y="950913"/>
            <a:ext cx="53133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r>
              <a:rPr lang="en-US"/>
              <a:t>&gt;&gt; I=imread(‘flowers.tif');</a:t>
            </a:r>
          </a:p>
          <a:p>
            <a:pPr eaLnBrk="1" hangingPunct="1"/>
            <a:r>
              <a:rPr lang="en-US"/>
              <a:t>&gt;&gt; I = I(:,:,1);</a:t>
            </a:r>
          </a:p>
          <a:p>
            <a:pPr eaLnBrk="1" hangingPunct="1"/>
            <a:r>
              <a:rPr lang="en-US"/>
              <a:t>&gt;&gt;</a:t>
            </a:r>
            <a:r>
              <a:rPr lang="es-ES"/>
              <a:t>R = imnoise(I,'salt &amp; pepper',0.02);</a:t>
            </a:r>
          </a:p>
        </p:txBody>
      </p:sp>
      <p:pic>
        <p:nvPicPr>
          <p:cNvPr id="37893" name="Picture 10" descr="flowers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3" y="2174875"/>
            <a:ext cx="39465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3" descr="flowersRSaltPeppe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213" y="2214563"/>
            <a:ext cx="3859212"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9"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4. </a:t>
            </a:r>
            <a:r>
              <a:rPr lang="en-US" sz="2800" dirty="0" err="1" smtClean="0">
                <a:latin typeface="Arial" charset="0"/>
              </a:rPr>
              <a:t>Filtros</a:t>
            </a:r>
            <a:r>
              <a:rPr lang="en-US" sz="2800" dirty="0" smtClean="0">
                <a:latin typeface="Arial" charset="0"/>
              </a:rPr>
              <a:t> </a:t>
            </a:r>
            <a:r>
              <a:rPr lang="en-US" sz="2800" dirty="0" err="1" smtClean="0">
                <a:latin typeface="Arial" charset="0"/>
              </a:rPr>
              <a:t>Suav</a:t>
            </a:r>
            <a:r>
              <a:rPr lang="en-US" sz="2800" dirty="0" smtClean="0">
                <a:latin typeface="Arial" charset="0"/>
              </a:rPr>
              <a:t>. no </a:t>
            </a:r>
            <a:r>
              <a:rPr lang="en-US" sz="2800" dirty="0" err="1" smtClean="0">
                <a:latin typeface="Arial" charset="0"/>
              </a:rPr>
              <a:t>lineales</a:t>
            </a:r>
            <a:r>
              <a:rPr lang="en-US" sz="2800" dirty="0" smtClean="0">
                <a:latin typeface="Arial" charset="0"/>
              </a:rPr>
              <a:t>.  F. de la </a:t>
            </a:r>
            <a:r>
              <a:rPr lang="en-US" sz="2800" dirty="0" err="1" smtClean="0">
                <a:latin typeface="Arial" charset="0"/>
              </a:rPr>
              <a:t>mediana</a:t>
            </a:r>
            <a:r>
              <a:rPr lang="en-US" sz="2800" dirty="0" smtClean="0">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68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39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4"/>
          <p:cNvSpPr>
            <a:spLocks noChangeArrowheads="1"/>
          </p:cNvSpPr>
          <p:nvPr/>
        </p:nvSpPr>
        <p:spPr bwMode="auto">
          <a:xfrm>
            <a:off x="473075" y="5175250"/>
            <a:ext cx="8880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0000"/>
              </a:buClr>
              <a:buFontTx/>
              <a:buNone/>
            </a:pPr>
            <a:r>
              <a:rPr lang="en-US" sz="1800" dirty="0" err="1">
                <a:solidFill>
                  <a:srgbClr val="000000"/>
                </a:solidFill>
              </a:rPr>
              <a:t>Imagen</a:t>
            </a:r>
            <a:r>
              <a:rPr lang="en-US" sz="1800" dirty="0">
                <a:solidFill>
                  <a:srgbClr val="000000"/>
                </a:solidFill>
              </a:rPr>
              <a:t> R con </a:t>
            </a:r>
            <a:r>
              <a:rPr lang="en-US" sz="1800" dirty="0" err="1">
                <a:solidFill>
                  <a:srgbClr val="000000"/>
                </a:solidFill>
              </a:rPr>
              <a:t>ruido</a:t>
            </a:r>
            <a:r>
              <a:rPr lang="en-US" sz="1800" dirty="0">
                <a:solidFill>
                  <a:srgbClr val="000000"/>
                </a:solidFill>
              </a:rPr>
              <a:t> “</a:t>
            </a:r>
            <a:r>
              <a:rPr lang="en-US" sz="1800" dirty="0" err="1">
                <a:solidFill>
                  <a:srgbClr val="000000"/>
                </a:solidFill>
              </a:rPr>
              <a:t>sal</a:t>
            </a:r>
            <a:r>
              <a:rPr lang="en-US" sz="1800" dirty="0">
                <a:solidFill>
                  <a:srgbClr val="000000"/>
                </a:solidFill>
              </a:rPr>
              <a:t> y </a:t>
            </a:r>
            <a:r>
              <a:rPr lang="en-US" sz="1800" dirty="0" err="1">
                <a:solidFill>
                  <a:srgbClr val="000000"/>
                </a:solidFill>
              </a:rPr>
              <a:t>pimienta</a:t>
            </a:r>
            <a:r>
              <a:rPr lang="en-US" sz="1800" dirty="0">
                <a:solidFill>
                  <a:srgbClr val="000000"/>
                </a:solidFill>
              </a:rPr>
              <a:t>”         </a:t>
            </a:r>
            <a:r>
              <a:rPr lang="en-US" sz="1800" dirty="0" err="1">
                <a:solidFill>
                  <a:srgbClr val="000000"/>
                </a:solidFill>
              </a:rPr>
              <a:t>Filtrado</a:t>
            </a:r>
            <a:r>
              <a:rPr lang="en-US" sz="1800" dirty="0">
                <a:solidFill>
                  <a:srgbClr val="000000"/>
                </a:solidFill>
              </a:rPr>
              <a:t> </a:t>
            </a:r>
            <a:r>
              <a:rPr lang="en-US" sz="1800" dirty="0" err="1">
                <a:solidFill>
                  <a:srgbClr val="000000"/>
                </a:solidFill>
              </a:rPr>
              <a:t>promedio</a:t>
            </a:r>
            <a:r>
              <a:rPr lang="en-US" sz="1800" dirty="0">
                <a:solidFill>
                  <a:srgbClr val="000000"/>
                </a:solidFill>
              </a:rPr>
              <a:t> </a:t>
            </a:r>
            <a:r>
              <a:rPr lang="en-US" sz="1800" dirty="0" err="1">
                <a:solidFill>
                  <a:srgbClr val="000000"/>
                </a:solidFill>
              </a:rPr>
              <a:t>sobre</a:t>
            </a:r>
            <a:r>
              <a:rPr lang="en-US" sz="1800" dirty="0">
                <a:solidFill>
                  <a:srgbClr val="000000"/>
                </a:solidFill>
              </a:rPr>
              <a:t> R </a:t>
            </a:r>
            <a:r>
              <a:rPr lang="en-US" sz="1800" dirty="0" smtClean="0">
                <a:solidFill>
                  <a:srgbClr val="000000"/>
                </a:solidFill>
              </a:rPr>
              <a:t>(media </a:t>
            </a:r>
            <a:r>
              <a:rPr lang="en-US" sz="1800" dirty="0">
                <a:solidFill>
                  <a:srgbClr val="000000"/>
                </a:solidFill>
              </a:rPr>
              <a:t>3x3) </a:t>
            </a:r>
          </a:p>
        </p:txBody>
      </p:sp>
      <p:pic>
        <p:nvPicPr>
          <p:cNvPr id="38916" name="Picture 7" descr="flowersRSaltPepp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2366963"/>
            <a:ext cx="3859213"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8" descr="flowersS&amp;PFiltGaus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013" y="2366963"/>
            <a:ext cx="3795712"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9"/>
          <p:cNvSpPr>
            <a:spLocks noChangeArrowheads="1"/>
          </p:cNvSpPr>
          <p:nvPr/>
        </p:nvSpPr>
        <p:spPr bwMode="auto">
          <a:xfrm>
            <a:off x="928688" y="1379538"/>
            <a:ext cx="754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0000"/>
              </a:buClr>
            </a:pPr>
            <a:r>
              <a:rPr lang="es-ES">
                <a:solidFill>
                  <a:srgbClr val="000000"/>
                </a:solidFill>
              </a:rPr>
              <a:t>Con el ruido sal y pimienta los filtros pasabajos no proporcionan buenos resultados</a:t>
            </a:r>
            <a:endParaRPr lang="en-US">
              <a:solidFill>
                <a:srgbClr val="000000"/>
              </a:solidFill>
            </a:endParaRPr>
          </a:p>
        </p:txBody>
      </p:sp>
      <p:sp>
        <p:nvSpPr>
          <p:cNvPr id="7"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9"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4. </a:t>
            </a:r>
            <a:r>
              <a:rPr lang="en-US" sz="2800" dirty="0" err="1" smtClean="0">
                <a:latin typeface="Arial" charset="0"/>
              </a:rPr>
              <a:t>Filtros</a:t>
            </a:r>
            <a:r>
              <a:rPr lang="en-US" sz="2800" dirty="0" smtClean="0">
                <a:latin typeface="Arial" charset="0"/>
              </a:rPr>
              <a:t> </a:t>
            </a:r>
            <a:r>
              <a:rPr lang="en-US" sz="2800" dirty="0" err="1" smtClean="0">
                <a:latin typeface="Arial" charset="0"/>
              </a:rPr>
              <a:t>Suav</a:t>
            </a:r>
            <a:r>
              <a:rPr lang="en-US" sz="2800" dirty="0" smtClean="0">
                <a:latin typeface="Arial" charset="0"/>
              </a:rPr>
              <a:t>. no </a:t>
            </a:r>
            <a:r>
              <a:rPr lang="en-US" sz="2800" dirty="0" err="1" smtClean="0">
                <a:latin typeface="Arial" charset="0"/>
              </a:rPr>
              <a:t>lineales</a:t>
            </a:r>
            <a:r>
              <a:rPr lang="en-US" sz="2800" dirty="0" smtClean="0">
                <a:latin typeface="Arial" charset="0"/>
              </a:rPr>
              <a:t>.  F. de la </a:t>
            </a:r>
            <a:r>
              <a:rPr lang="en-US" sz="2800" dirty="0" err="1" smtClean="0">
                <a:latin typeface="Arial" charset="0"/>
              </a:rPr>
              <a:t>mediana</a:t>
            </a:r>
            <a:r>
              <a:rPr lang="en-US" sz="2800" dirty="0" smtClean="0">
                <a:latin typeface="Arial" charset="0"/>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473075" y="5175250"/>
            <a:ext cx="8880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0000"/>
              </a:buClr>
              <a:buFontTx/>
              <a:buNone/>
            </a:pPr>
            <a:r>
              <a:rPr lang="en-US" sz="1800">
                <a:solidFill>
                  <a:srgbClr val="000000"/>
                </a:solidFill>
              </a:rPr>
              <a:t>Imagen R con ruido “sal y pimienta”         Filtrado mediana sobre R (3x3) </a:t>
            </a:r>
          </a:p>
        </p:txBody>
      </p:sp>
      <p:pic>
        <p:nvPicPr>
          <p:cNvPr id="39940" name="Picture 4" descr="flowersRSaltPepp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2366963"/>
            <a:ext cx="3859213"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7"/>
          <p:cNvSpPr>
            <a:spLocks noChangeArrowheads="1"/>
          </p:cNvSpPr>
          <p:nvPr/>
        </p:nvSpPr>
        <p:spPr bwMode="auto">
          <a:xfrm>
            <a:off x="928688" y="1379538"/>
            <a:ext cx="754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0000"/>
              </a:buClr>
            </a:pPr>
            <a:r>
              <a:rPr lang="es-ES">
                <a:solidFill>
                  <a:srgbClr val="000000"/>
                </a:solidFill>
              </a:rPr>
              <a:t>El filtro de la mediana es muy eficaz en ruido tipo “sal y pimienta” y pequeñas rayaduras.</a:t>
            </a:r>
            <a:endParaRPr lang="en-US">
              <a:solidFill>
                <a:srgbClr val="000000"/>
              </a:solidFill>
            </a:endParaRPr>
          </a:p>
        </p:txBody>
      </p:sp>
      <p:pic>
        <p:nvPicPr>
          <p:cNvPr id="1180680" name="Picture 8" descr="flowersS&amp;PFiltMed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66963"/>
            <a:ext cx="379412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9"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4. </a:t>
            </a:r>
            <a:r>
              <a:rPr lang="en-US" sz="2800" dirty="0" err="1" smtClean="0">
                <a:latin typeface="Arial" charset="0"/>
              </a:rPr>
              <a:t>Filtros</a:t>
            </a:r>
            <a:r>
              <a:rPr lang="en-US" sz="2800" dirty="0" smtClean="0">
                <a:latin typeface="Arial" charset="0"/>
              </a:rPr>
              <a:t> </a:t>
            </a:r>
            <a:r>
              <a:rPr lang="en-US" sz="2800" dirty="0" err="1" smtClean="0">
                <a:latin typeface="Arial" charset="0"/>
              </a:rPr>
              <a:t>Suav</a:t>
            </a:r>
            <a:r>
              <a:rPr lang="en-US" sz="2800" dirty="0" smtClean="0">
                <a:latin typeface="Arial" charset="0"/>
              </a:rPr>
              <a:t>. no </a:t>
            </a:r>
            <a:r>
              <a:rPr lang="en-US" sz="2800" dirty="0" err="1" smtClean="0">
                <a:latin typeface="Arial" charset="0"/>
              </a:rPr>
              <a:t>lineales</a:t>
            </a:r>
            <a:r>
              <a:rPr lang="en-US" sz="2800" dirty="0" smtClean="0">
                <a:latin typeface="Arial" charset="0"/>
              </a:rPr>
              <a:t>.  F. de la </a:t>
            </a:r>
            <a:r>
              <a:rPr lang="en-US" sz="2800" dirty="0" err="1" smtClean="0">
                <a:latin typeface="Arial" charset="0"/>
              </a:rPr>
              <a:t>mediana</a:t>
            </a:r>
            <a:r>
              <a:rPr lang="en-US" sz="2800" dirty="0" smtClean="0">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80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a:lstStyle/>
          <a:p>
            <a:pPr eaLnBrk="1" hangingPunct="1"/>
            <a:r>
              <a:rPr lang="en-US" sz="2800" dirty="0" smtClean="0">
                <a:latin typeface="Arial" charset="0"/>
              </a:rPr>
              <a:t>4. </a:t>
            </a:r>
            <a:r>
              <a:rPr lang="en-US" sz="2800" dirty="0" err="1" smtClean="0">
                <a:latin typeface="Arial" charset="0"/>
              </a:rPr>
              <a:t>Filtros</a:t>
            </a:r>
            <a:r>
              <a:rPr lang="en-US" sz="2800" dirty="0" smtClean="0">
                <a:latin typeface="Arial" charset="0"/>
              </a:rPr>
              <a:t> </a:t>
            </a:r>
            <a:r>
              <a:rPr lang="en-US" sz="2800" dirty="0" err="1" smtClean="0">
                <a:latin typeface="Arial" charset="0"/>
              </a:rPr>
              <a:t>Suav</a:t>
            </a:r>
            <a:r>
              <a:rPr lang="en-US" sz="2800" dirty="0" smtClean="0">
                <a:latin typeface="Arial" charset="0"/>
              </a:rPr>
              <a:t>. no </a:t>
            </a:r>
            <a:r>
              <a:rPr lang="en-US" sz="2800" dirty="0" err="1" smtClean="0">
                <a:latin typeface="Arial" charset="0"/>
              </a:rPr>
              <a:t>lineales</a:t>
            </a:r>
            <a:r>
              <a:rPr lang="en-US" sz="2800" dirty="0" smtClean="0">
                <a:latin typeface="Arial" charset="0"/>
              </a:rPr>
              <a:t>.  F. de la </a:t>
            </a:r>
            <a:r>
              <a:rPr lang="en-US" sz="2800" dirty="0" err="1" smtClean="0">
                <a:latin typeface="Arial" charset="0"/>
              </a:rPr>
              <a:t>mediana</a:t>
            </a:r>
            <a:r>
              <a:rPr lang="en-US" sz="2800" dirty="0" smtClean="0">
                <a:latin typeface="Arial" charset="0"/>
              </a:rPr>
              <a:t>. </a:t>
            </a:r>
          </a:p>
        </p:txBody>
      </p:sp>
      <p:sp>
        <p:nvSpPr>
          <p:cNvPr id="1178629" name="Rectangle 5"/>
          <p:cNvSpPr>
            <a:spLocks noChangeArrowheads="1"/>
          </p:cNvSpPr>
          <p:nvPr/>
        </p:nvSpPr>
        <p:spPr bwMode="auto">
          <a:xfrm>
            <a:off x="928688" y="1379538"/>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0000"/>
              </a:buClr>
            </a:pPr>
            <a:r>
              <a:rPr lang="es-ES">
                <a:solidFill>
                  <a:srgbClr val="000000"/>
                </a:solidFill>
              </a:rPr>
              <a:t>Otro ejemplo</a:t>
            </a:r>
            <a:endParaRPr lang="en-US">
              <a:solidFill>
                <a:srgbClr val="000000"/>
              </a:solidFill>
            </a:endParaRPr>
          </a:p>
        </p:txBody>
      </p:sp>
      <p:sp>
        <p:nvSpPr>
          <p:cNvPr id="41990" name="Rectangle 6"/>
          <p:cNvSpPr>
            <a:spLocks noChangeArrowheads="1"/>
          </p:cNvSpPr>
          <p:nvPr/>
        </p:nvSpPr>
        <p:spPr bwMode="auto">
          <a:xfrm>
            <a:off x="628394" y="5326375"/>
            <a:ext cx="8215312"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0000"/>
              </a:buClr>
              <a:buNone/>
            </a:pPr>
            <a:r>
              <a:rPr lang="en-US" sz="1800" dirty="0" err="1" smtClean="0">
                <a:solidFill>
                  <a:srgbClr val="000000"/>
                </a:solidFill>
              </a:rPr>
              <a:t>Imagen</a:t>
            </a:r>
            <a:r>
              <a:rPr lang="en-US" sz="1800" dirty="0" smtClean="0">
                <a:solidFill>
                  <a:srgbClr val="000000"/>
                </a:solidFill>
              </a:rPr>
              <a:t> R con </a:t>
            </a:r>
            <a:r>
              <a:rPr lang="en-US" sz="1800" dirty="0" err="1">
                <a:solidFill>
                  <a:srgbClr val="000000"/>
                </a:solidFill>
              </a:rPr>
              <a:t>ruido</a:t>
            </a:r>
            <a:r>
              <a:rPr lang="en-US" sz="1800" dirty="0">
                <a:solidFill>
                  <a:srgbClr val="000000"/>
                </a:solidFill>
              </a:rPr>
              <a:t> “</a:t>
            </a:r>
            <a:r>
              <a:rPr lang="en-US" sz="1800" i="1" dirty="0" err="1">
                <a:solidFill>
                  <a:srgbClr val="000000"/>
                </a:solidFill>
              </a:rPr>
              <a:t>sal</a:t>
            </a:r>
            <a:r>
              <a:rPr lang="en-US" sz="1800" i="1" dirty="0">
                <a:solidFill>
                  <a:srgbClr val="000000"/>
                </a:solidFill>
              </a:rPr>
              <a:t> y </a:t>
            </a:r>
            <a:r>
              <a:rPr lang="en-US" sz="1800" i="1" dirty="0" err="1">
                <a:solidFill>
                  <a:srgbClr val="000000"/>
                </a:solidFill>
              </a:rPr>
              <a:t>pimienta</a:t>
            </a:r>
            <a:r>
              <a:rPr lang="en-US" sz="1800" dirty="0" smtClean="0">
                <a:solidFill>
                  <a:srgbClr val="000000"/>
                </a:solidFill>
              </a:rPr>
              <a:t>”                      </a:t>
            </a:r>
            <a:r>
              <a:rPr lang="en-US" sz="1800" dirty="0" err="1">
                <a:solidFill>
                  <a:srgbClr val="000000"/>
                </a:solidFill>
              </a:rPr>
              <a:t>Imagen</a:t>
            </a:r>
            <a:r>
              <a:rPr lang="en-US" sz="1800" dirty="0">
                <a:solidFill>
                  <a:srgbClr val="000000"/>
                </a:solidFill>
              </a:rPr>
              <a:t> </a:t>
            </a:r>
            <a:r>
              <a:rPr lang="en-US" sz="1800" dirty="0" err="1">
                <a:solidFill>
                  <a:srgbClr val="000000"/>
                </a:solidFill>
              </a:rPr>
              <a:t>filtrada</a:t>
            </a:r>
            <a:r>
              <a:rPr lang="en-US" sz="1800" dirty="0">
                <a:solidFill>
                  <a:srgbClr val="000000"/>
                </a:solidFill>
              </a:rPr>
              <a:t> Med</a:t>
            </a:r>
          </a:p>
          <a:p>
            <a:pPr algn="ctr">
              <a:spcBef>
                <a:spcPct val="50000"/>
              </a:spcBef>
              <a:buClr>
                <a:srgbClr val="000000"/>
              </a:buClr>
              <a:buFontTx/>
              <a:buNone/>
            </a:pPr>
            <a:r>
              <a:rPr lang="en-US" sz="1800" dirty="0">
                <a:solidFill>
                  <a:srgbClr val="000000"/>
                </a:solidFill>
              </a:rPr>
              <a:t>      </a:t>
            </a:r>
          </a:p>
        </p:txBody>
      </p:sp>
      <p:sp>
        <p:nvSpPr>
          <p:cNvPr id="1178632" name="Text Box 8"/>
          <p:cNvSpPr txBox="1">
            <a:spLocks noChangeArrowheads="1"/>
          </p:cNvSpPr>
          <p:nvPr/>
        </p:nvSpPr>
        <p:spPr bwMode="auto">
          <a:xfrm>
            <a:off x="3128963" y="950913"/>
            <a:ext cx="54489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r>
              <a:rPr lang="en-US" dirty="0"/>
              <a:t>&gt;&gt; I=</a:t>
            </a:r>
            <a:r>
              <a:rPr lang="en-US" dirty="0" err="1"/>
              <a:t>imread</a:t>
            </a:r>
            <a:r>
              <a:rPr lang="en-US" dirty="0" smtClean="0"/>
              <a:t>(‘fig6_11a.tif');</a:t>
            </a:r>
            <a:endParaRPr lang="en-US" dirty="0"/>
          </a:p>
          <a:p>
            <a:pPr eaLnBrk="1" hangingPunct="1"/>
            <a:r>
              <a:rPr lang="en-US" dirty="0" smtClean="0"/>
              <a:t>&gt;&gt; </a:t>
            </a:r>
            <a:r>
              <a:rPr lang="es-ES" dirty="0" smtClean="0"/>
              <a:t>R </a:t>
            </a:r>
            <a:r>
              <a:rPr lang="es-ES" dirty="0"/>
              <a:t>= </a:t>
            </a:r>
            <a:r>
              <a:rPr lang="es-ES" dirty="0" err="1"/>
              <a:t>imnoise</a:t>
            </a:r>
            <a:r>
              <a:rPr lang="es-ES" dirty="0"/>
              <a:t>(I,'</a:t>
            </a:r>
            <a:r>
              <a:rPr lang="es-ES" dirty="0" err="1"/>
              <a:t>salt</a:t>
            </a:r>
            <a:r>
              <a:rPr lang="es-ES" dirty="0"/>
              <a:t> &amp; pepper',0.02);</a:t>
            </a:r>
          </a:p>
          <a:p>
            <a:pPr eaLnBrk="1" hangingPunct="1"/>
            <a:r>
              <a:rPr lang="es-ES" dirty="0"/>
              <a:t>&gt;&gt; </a:t>
            </a:r>
            <a:r>
              <a:rPr lang="es-ES" dirty="0" err="1"/>
              <a:t>Med</a:t>
            </a:r>
            <a:r>
              <a:rPr lang="es-ES" dirty="0"/>
              <a:t>=medfilt2(R);</a:t>
            </a:r>
          </a:p>
        </p:txBody>
      </p:sp>
      <p:sp>
        <p:nvSpPr>
          <p:cNvPr id="9"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pic>
        <p:nvPicPr>
          <p:cNvPr id="24578" name="Picture 2" descr="C:\Users\Eusebio\Documents\LIBRO\FIGURAS\cap6\tif\fig6_11a.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77" y="2214679"/>
            <a:ext cx="3946542" cy="2959906"/>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C:\Users\Eusebio\Documents\LIBRO\FIGURAS\cap6\tif\fig6_11b.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170" y="2221295"/>
            <a:ext cx="3937720" cy="29532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7862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78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629" grpId="0"/>
      <p:bldP spid="11786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9410" name="Group 2"/>
          <p:cNvGrpSpPr>
            <a:grpSpLocks/>
          </p:cNvGrpSpPr>
          <p:nvPr/>
        </p:nvGrpSpPr>
        <p:grpSpPr bwMode="auto">
          <a:xfrm>
            <a:off x="6300788" y="2138363"/>
            <a:ext cx="379412" cy="304800"/>
            <a:chOff x="4123" y="960"/>
            <a:chExt cx="239" cy="192"/>
          </a:xfrm>
        </p:grpSpPr>
        <p:sp>
          <p:nvSpPr>
            <p:cNvPr id="43306" name="Rectangle 3"/>
            <p:cNvSpPr>
              <a:spLocks noChangeArrowheads="1"/>
            </p:cNvSpPr>
            <p:nvPr/>
          </p:nvSpPr>
          <p:spPr bwMode="auto">
            <a:xfrm>
              <a:off x="4128" y="960"/>
              <a:ext cx="192" cy="192"/>
            </a:xfrm>
            <a:prstGeom prst="rect">
              <a:avLst/>
            </a:prstGeom>
            <a:solidFill>
              <a:srgbClr val="5F5F5F"/>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307" name="Text Box 4"/>
            <p:cNvSpPr txBox="1">
              <a:spLocks noChangeArrowheads="1"/>
            </p:cNvSpPr>
            <p:nvPr/>
          </p:nvSpPr>
          <p:spPr bwMode="auto">
            <a:xfrm>
              <a:off x="4123" y="973"/>
              <a:ext cx="239" cy="1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12</a:t>
              </a:r>
            </a:p>
          </p:txBody>
        </p:sp>
      </p:grpSp>
      <p:grpSp>
        <p:nvGrpSpPr>
          <p:cNvPr id="1169413" name="Group 5"/>
          <p:cNvGrpSpPr>
            <a:grpSpLocks/>
          </p:cNvGrpSpPr>
          <p:nvPr/>
        </p:nvGrpSpPr>
        <p:grpSpPr bwMode="auto">
          <a:xfrm>
            <a:off x="5997575" y="2138363"/>
            <a:ext cx="379413" cy="304800"/>
            <a:chOff x="3932" y="960"/>
            <a:chExt cx="239" cy="192"/>
          </a:xfrm>
        </p:grpSpPr>
        <p:sp>
          <p:nvSpPr>
            <p:cNvPr id="43304" name="Rectangle 6"/>
            <p:cNvSpPr>
              <a:spLocks noChangeArrowheads="1"/>
            </p:cNvSpPr>
            <p:nvPr/>
          </p:nvSpPr>
          <p:spPr bwMode="auto">
            <a:xfrm>
              <a:off x="3936" y="960"/>
              <a:ext cx="192" cy="192"/>
            </a:xfrm>
            <a:prstGeom prst="rect">
              <a:avLst/>
            </a:prstGeom>
            <a:solidFill>
              <a:srgbClr val="808080"/>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305" name="Text Box 7"/>
            <p:cNvSpPr txBox="1">
              <a:spLocks noChangeArrowheads="1"/>
            </p:cNvSpPr>
            <p:nvPr/>
          </p:nvSpPr>
          <p:spPr bwMode="auto">
            <a:xfrm>
              <a:off x="3932" y="973"/>
              <a:ext cx="239" cy="1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12</a:t>
              </a:r>
            </a:p>
          </p:txBody>
        </p:sp>
      </p:grpSp>
      <p:grpSp>
        <p:nvGrpSpPr>
          <p:cNvPr id="1169416" name="Group 8"/>
          <p:cNvGrpSpPr>
            <a:grpSpLocks/>
          </p:cNvGrpSpPr>
          <p:nvPr/>
        </p:nvGrpSpPr>
        <p:grpSpPr bwMode="auto">
          <a:xfrm>
            <a:off x="1308100" y="1760538"/>
            <a:ext cx="914400" cy="914400"/>
            <a:chOff x="2784" y="487"/>
            <a:chExt cx="576" cy="576"/>
          </a:xfrm>
        </p:grpSpPr>
        <p:sp>
          <p:nvSpPr>
            <p:cNvPr id="43295" name="Rectangle 9"/>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96" name="Rectangle 10"/>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97" name="Rectangle 11"/>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98" name="Rectangle 12"/>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99" name="Rectangle 13"/>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300" name="Rectangle 14"/>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301" name="Rectangle 15"/>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302" name="Rectangle 16"/>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303" name="Rectangle 17"/>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43013" name="Rectangle 18"/>
          <p:cNvSpPr>
            <a:spLocks noChangeArrowheads="1"/>
          </p:cNvSpPr>
          <p:nvPr/>
        </p:nvSpPr>
        <p:spPr bwMode="auto">
          <a:xfrm>
            <a:off x="1600200" y="23606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14" name="Rectangle 19"/>
          <p:cNvSpPr>
            <a:spLocks noChangeArrowheads="1"/>
          </p:cNvSpPr>
          <p:nvPr/>
        </p:nvSpPr>
        <p:spPr bwMode="auto">
          <a:xfrm>
            <a:off x="1905000" y="23606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15" name="Rectangle 20"/>
          <p:cNvSpPr>
            <a:spLocks noChangeArrowheads="1"/>
          </p:cNvSpPr>
          <p:nvPr/>
        </p:nvSpPr>
        <p:spPr bwMode="auto">
          <a:xfrm>
            <a:off x="2209800" y="23606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16" name="Rectangle 21"/>
          <p:cNvSpPr>
            <a:spLocks noChangeArrowheads="1"/>
          </p:cNvSpPr>
          <p:nvPr/>
        </p:nvSpPr>
        <p:spPr bwMode="auto">
          <a:xfrm>
            <a:off x="2514600" y="26654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17" name="Rectangle 22"/>
          <p:cNvSpPr>
            <a:spLocks noChangeArrowheads="1"/>
          </p:cNvSpPr>
          <p:nvPr/>
        </p:nvSpPr>
        <p:spPr bwMode="auto">
          <a:xfrm>
            <a:off x="1600200" y="29702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18" name="Rectangle 23"/>
          <p:cNvSpPr>
            <a:spLocks noChangeArrowheads="1"/>
          </p:cNvSpPr>
          <p:nvPr/>
        </p:nvSpPr>
        <p:spPr bwMode="auto">
          <a:xfrm>
            <a:off x="2514600" y="29702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19" name="Rectangle 24"/>
          <p:cNvSpPr>
            <a:spLocks noChangeArrowheads="1"/>
          </p:cNvSpPr>
          <p:nvPr/>
        </p:nvSpPr>
        <p:spPr bwMode="auto">
          <a:xfrm>
            <a:off x="1600200" y="32750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20" name="Rectangle 25"/>
          <p:cNvSpPr>
            <a:spLocks noChangeArrowheads="1"/>
          </p:cNvSpPr>
          <p:nvPr/>
        </p:nvSpPr>
        <p:spPr bwMode="auto">
          <a:xfrm>
            <a:off x="1905000" y="32750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21" name="Rectangle 26"/>
          <p:cNvSpPr>
            <a:spLocks noChangeArrowheads="1"/>
          </p:cNvSpPr>
          <p:nvPr/>
        </p:nvSpPr>
        <p:spPr bwMode="auto">
          <a:xfrm>
            <a:off x="2514600" y="32750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22" name="Rectangle 27"/>
          <p:cNvSpPr>
            <a:spLocks noChangeArrowheads="1"/>
          </p:cNvSpPr>
          <p:nvPr/>
        </p:nvSpPr>
        <p:spPr bwMode="auto">
          <a:xfrm>
            <a:off x="1600200" y="17510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23" name="Rectangle 28"/>
          <p:cNvSpPr>
            <a:spLocks noChangeArrowheads="1"/>
          </p:cNvSpPr>
          <p:nvPr/>
        </p:nvSpPr>
        <p:spPr bwMode="auto">
          <a:xfrm>
            <a:off x="1905000" y="17510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24" name="Rectangle 29"/>
          <p:cNvSpPr>
            <a:spLocks noChangeArrowheads="1"/>
          </p:cNvSpPr>
          <p:nvPr/>
        </p:nvSpPr>
        <p:spPr bwMode="auto">
          <a:xfrm>
            <a:off x="2209800" y="17510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25" name="Rectangle 30"/>
          <p:cNvSpPr>
            <a:spLocks noChangeArrowheads="1"/>
          </p:cNvSpPr>
          <p:nvPr/>
        </p:nvSpPr>
        <p:spPr bwMode="auto">
          <a:xfrm>
            <a:off x="2514600" y="17510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26" name="Rectangle 31"/>
          <p:cNvSpPr>
            <a:spLocks noChangeArrowheads="1"/>
          </p:cNvSpPr>
          <p:nvPr/>
        </p:nvSpPr>
        <p:spPr bwMode="auto">
          <a:xfrm>
            <a:off x="1295400" y="20558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27" name="Rectangle 32"/>
          <p:cNvSpPr>
            <a:spLocks noChangeArrowheads="1"/>
          </p:cNvSpPr>
          <p:nvPr/>
        </p:nvSpPr>
        <p:spPr bwMode="auto">
          <a:xfrm>
            <a:off x="1600200" y="20558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28" name="Rectangle 33"/>
          <p:cNvSpPr>
            <a:spLocks noChangeArrowheads="1"/>
          </p:cNvSpPr>
          <p:nvPr/>
        </p:nvSpPr>
        <p:spPr bwMode="auto">
          <a:xfrm>
            <a:off x="1905000" y="20558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29" name="Rectangle 34"/>
          <p:cNvSpPr>
            <a:spLocks noChangeArrowheads="1"/>
          </p:cNvSpPr>
          <p:nvPr/>
        </p:nvSpPr>
        <p:spPr bwMode="auto">
          <a:xfrm>
            <a:off x="2209800" y="20558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30" name="Rectangle 35"/>
          <p:cNvSpPr>
            <a:spLocks noChangeArrowheads="1"/>
          </p:cNvSpPr>
          <p:nvPr/>
        </p:nvSpPr>
        <p:spPr bwMode="auto">
          <a:xfrm>
            <a:off x="2514600" y="2055813"/>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31" name="Rectangle 36"/>
          <p:cNvSpPr>
            <a:spLocks noChangeArrowheads="1"/>
          </p:cNvSpPr>
          <p:nvPr/>
        </p:nvSpPr>
        <p:spPr bwMode="auto">
          <a:xfrm>
            <a:off x="2819400" y="20558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32" name="Rectangle 37"/>
          <p:cNvSpPr>
            <a:spLocks noChangeArrowheads="1"/>
          </p:cNvSpPr>
          <p:nvPr/>
        </p:nvSpPr>
        <p:spPr bwMode="auto">
          <a:xfrm>
            <a:off x="3124200" y="20558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33" name="Rectangle 38"/>
          <p:cNvSpPr>
            <a:spLocks noChangeArrowheads="1"/>
          </p:cNvSpPr>
          <p:nvPr/>
        </p:nvSpPr>
        <p:spPr bwMode="auto">
          <a:xfrm>
            <a:off x="990600" y="2360613"/>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34" name="Rectangle 39"/>
          <p:cNvSpPr>
            <a:spLocks noChangeArrowheads="1"/>
          </p:cNvSpPr>
          <p:nvPr/>
        </p:nvSpPr>
        <p:spPr bwMode="auto">
          <a:xfrm>
            <a:off x="1295400" y="23606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35" name="Rectangle 40"/>
          <p:cNvSpPr>
            <a:spLocks noChangeArrowheads="1"/>
          </p:cNvSpPr>
          <p:nvPr/>
        </p:nvSpPr>
        <p:spPr bwMode="auto">
          <a:xfrm>
            <a:off x="2514600" y="23606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36" name="Rectangle 41"/>
          <p:cNvSpPr>
            <a:spLocks noChangeArrowheads="1"/>
          </p:cNvSpPr>
          <p:nvPr/>
        </p:nvSpPr>
        <p:spPr bwMode="auto">
          <a:xfrm>
            <a:off x="2819400" y="23606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37" name="Rectangle 42"/>
          <p:cNvSpPr>
            <a:spLocks noChangeArrowheads="1"/>
          </p:cNvSpPr>
          <p:nvPr/>
        </p:nvSpPr>
        <p:spPr bwMode="auto">
          <a:xfrm>
            <a:off x="3124200" y="2360613"/>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38" name="Rectangle 43"/>
          <p:cNvSpPr>
            <a:spLocks noChangeArrowheads="1"/>
          </p:cNvSpPr>
          <p:nvPr/>
        </p:nvSpPr>
        <p:spPr bwMode="auto">
          <a:xfrm>
            <a:off x="990600" y="26654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39" name="Rectangle 44"/>
          <p:cNvSpPr>
            <a:spLocks noChangeArrowheads="1"/>
          </p:cNvSpPr>
          <p:nvPr/>
        </p:nvSpPr>
        <p:spPr bwMode="auto">
          <a:xfrm>
            <a:off x="1295400" y="26654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40" name="Rectangle 45"/>
          <p:cNvSpPr>
            <a:spLocks noChangeArrowheads="1"/>
          </p:cNvSpPr>
          <p:nvPr/>
        </p:nvSpPr>
        <p:spPr bwMode="auto">
          <a:xfrm>
            <a:off x="1600200" y="26654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41" name="Rectangle 46"/>
          <p:cNvSpPr>
            <a:spLocks noChangeArrowheads="1"/>
          </p:cNvSpPr>
          <p:nvPr/>
        </p:nvSpPr>
        <p:spPr bwMode="auto">
          <a:xfrm>
            <a:off x="1905000" y="2665413"/>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42" name="Rectangle 47"/>
          <p:cNvSpPr>
            <a:spLocks noChangeArrowheads="1"/>
          </p:cNvSpPr>
          <p:nvPr/>
        </p:nvSpPr>
        <p:spPr bwMode="auto">
          <a:xfrm>
            <a:off x="2209800" y="26654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43" name="Rectangle 48"/>
          <p:cNvSpPr>
            <a:spLocks noChangeArrowheads="1"/>
          </p:cNvSpPr>
          <p:nvPr/>
        </p:nvSpPr>
        <p:spPr bwMode="auto">
          <a:xfrm>
            <a:off x="2819400" y="26654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44" name="Rectangle 49"/>
          <p:cNvSpPr>
            <a:spLocks noChangeArrowheads="1"/>
          </p:cNvSpPr>
          <p:nvPr/>
        </p:nvSpPr>
        <p:spPr bwMode="auto">
          <a:xfrm>
            <a:off x="3124200" y="2665413"/>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45" name="Rectangle 50"/>
          <p:cNvSpPr>
            <a:spLocks noChangeArrowheads="1"/>
          </p:cNvSpPr>
          <p:nvPr/>
        </p:nvSpPr>
        <p:spPr bwMode="auto">
          <a:xfrm>
            <a:off x="990600" y="29702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46" name="Rectangle 51"/>
          <p:cNvSpPr>
            <a:spLocks noChangeArrowheads="1"/>
          </p:cNvSpPr>
          <p:nvPr/>
        </p:nvSpPr>
        <p:spPr bwMode="auto">
          <a:xfrm>
            <a:off x="1295400" y="29702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47" name="Rectangle 52"/>
          <p:cNvSpPr>
            <a:spLocks noChangeArrowheads="1"/>
          </p:cNvSpPr>
          <p:nvPr/>
        </p:nvSpPr>
        <p:spPr bwMode="auto">
          <a:xfrm>
            <a:off x="1905000" y="29702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48" name="Rectangle 53"/>
          <p:cNvSpPr>
            <a:spLocks noChangeArrowheads="1"/>
          </p:cNvSpPr>
          <p:nvPr/>
        </p:nvSpPr>
        <p:spPr bwMode="auto">
          <a:xfrm>
            <a:off x="2209800" y="29702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49" name="Rectangle 54"/>
          <p:cNvSpPr>
            <a:spLocks noChangeArrowheads="1"/>
          </p:cNvSpPr>
          <p:nvPr/>
        </p:nvSpPr>
        <p:spPr bwMode="auto">
          <a:xfrm>
            <a:off x="2819400" y="29702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50" name="Rectangle 55"/>
          <p:cNvSpPr>
            <a:spLocks noChangeArrowheads="1"/>
          </p:cNvSpPr>
          <p:nvPr/>
        </p:nvSpPr>
        <p:spPr bwMode="auto">
          <a:xfrm>
            <a:off x="3124200" y="29702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51" name="Rectangle 56"/>
          <p:cNvSpPr>
            <a:spLocks noChangeArrowheads="1"/>
          </p:cNvSpPr>
          <p:nvPr/>
        </p:nvSpPr>
        <p:spPr bwMode="auto">
          <a:xfrm>
            <a:off x="990600" y="3275013"/>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52" name="Rectangle 57"/>
          <p:cNvSpPr>
            <a:spLocks noChangeArrowheads="1"/>
          </p:cNvSpPr>
          <p:nvPr/>
        </p:nvSpPr>
        <p:spPr bwMode="auto">
          <a:xfrm>
            <a:off x="1295400" y="32750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53" name="Rectangle 58"/>
          <p:cNvSpPr>
            <a:spLocks noChangeArrowheads="1"/>
          </p:cNvSpPr>
          <p:nvPr/>
        </p:nvSpPr>
        <p:spPr bwMode="auto">
          <a:xfrm>
            <a:off x="2209800" y="32750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54" name="Rectangle 59"/>
          <p:cNvSpPr>
            <a:spLocks noChangeArrowheads="1"/>
          </p:cNvSpPr>
          <p:nvPr/>
        </p:nvSpPr>
        <p:spPr bwMode="auto">
          <a:xfrm>
            <a:off x="2819400" y="32750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55" name="Rectangle 60"/>
          <p:cNvSpPr>
            <a:spLocks noChangeArrowheads="1"/>
          </p:cNvSpPr>
          <p:nvPr/>
        </p:nvSpPr>
        <p:spPr bwMode="auto">
          <a:xfrm>
            <a:off x="3124200" y="3275013"/>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56" name="Rectangle 61"/>
          <p:cNvSpPr>
            <a:spLocks noChangeArrowheads="1"/>
          </p:cNvSpPr>
          <p:nvPr/>
        </p:nvSpPr>
        <p:spPr bwMode="auto">
          <a:xfrm>
            <a:off x="1295400" y="35798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57" name="Rectangle 62"/>
          <p:cNvSpPr>
            <a:spLocks noChangeArrowheads="1"/>
          </p:cNvSpPr>
          <p:nvPr/>
        </p:nvSpPr>
        <p:spPr bwMode="auto">
          <a:xfrm>
            <a:off x="1600200" y="3579813"/>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58" name="Rectangle 63"/>
          <p:cNvSpPr>
            <a:spLocks noChangeArrowheads="1"/>
          </p:cNvSpPr>
          <p:nvPr/>
        </p:nvSpPr>
        <p:spPr bwMode="auto">
          <a:xfrm>
            <a:off x="1905000" y="35798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59" name="Rectangle 64"/>
          <p:cNvSpPr>
            <a:spLocks noChangeArrowheads="1"/>
          </p:cNvSpPr>
          <p:nvPr/>
        </p:nvSpPr>
        <p:spPr bwMode="auto">
          <a:xfrm>
            <a:off x="2209800" y="35798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60" name="Rectangle 65"/>
          <p:cNvSpPr>
            <a:spLocks noChangeArrowheads="1"/>
          </p:cNvSpPr>
          <p:nvPr/>
        </p:nvSpPr>
        <p:spPr bwMode="auto">
          <a:xfrm>
            <a:off x="2514600" y="35798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61" name="Rectangle 66"/>
          <p:cNvSpPr>
            <a:spLocks noChangeArrowheads="1"/>
          </p:cNvSpPr>
          <p:nvPr/>
        </p:nvSpPr>
        <p:spPr bwMode="auto">
          <a:xfrm>
            <a:off x="2819400" y="35798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62" name="Rectangle 67"/>
          <p:cNvSpPr>
            <a:spLocks noChangeArrowheads="1"/>
          </p:cNvSpPr>
          <p:nvPr/>
        </p:nvSpPr>
        <p:spPr bwMode="auto">
          <a:xfrm>
            <a:off x="3124200" y="35798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63" name="Rectangle 68"/>
          <p:cNvSpPr>
            <a:spLocks noChangeArrowheads="1"/>
          </p:cNvSpPr>
          <p:nvPr/>
        </p:nvSpPr>
        <p:spPr bwMode="auto">
          <a:xfrm>
            <a:off x="1295400" y="38846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64" name="Rectangle 69"/>
          <p:cNvSpPr>
            <a:spLocks noChangeArrowheads="1"/>
          </p:cNvSpPr>
          <p:nvPr/>
        </p:nvSpPr>
        <p:spPr bwMode="auto">
          <a:xfrm>
            <a:off x="1600200" y="38846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65" name="Rectangle 70"/>
          <p:cNvSpPr>
            <a:spLocks noChangeArrowheads="1"/>
          </p:cNvSpPr>
          <p:nvPr/>
        </p:nvSpPr>
        <p:spPr bwMode="auto">
          <a:xfrm>
            <a:off x="1905000" y="38846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66" name="Rectangle 71"/>
          <p:cNvSpPr>
            <a:spLocks noChangeArrowheads="1"/>
          </p:cNvSpPr>
          <p:nvPr/>
        </p:nvSpPr>
        <p:spPr bwMode="auto">
          <a:xfrm>
            <a:off x="2209800" y="38846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67" name="Rectangle 72"/>
          <p:cNvSpPr>
            <a:spLocks noChangeArrowheads="1"/>
          </p:cNvSpPr>
          <p:nvPr/>
        </p:nvSpPr>
        <p:spPr bwMode="auto">
          <a:xfrm>
            <a:off x="2514600" y="38846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68" name="Rectangle 73"/>
          <p:cNvSpPr>
            <a:spLocks noChangeArrowheads="1"/>
          </p:cNvSpPr>
          <p:nvPr/>
        </p:nvSpPr>
        <p:spPr bwMode="auto">
          <a:xfrm>
            <a:off x="2819400" y="38846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69" name="Rectangle 74"/>
          <p:cNvSpPr>
            <a:spLocks noChangeArrowheads="1"/>
          </p:cNvSpPr>
          <p:nvPr/>
        </p:nvSpPr>
        <p:spPr bwMode="auto">
          <a:xfrm>
            <a:off x="3124200" y="38846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70" name="Rectangle 75"/>
          <p:cNvSpPr>
            <a:spLocks noChangeArrowheads="1"/>
          </p:cNvSpPr>
          <p:nvPr/>
        </p:nvSpPr>
        <p:spPr bwMode="auto">
          <a:xfrm>
            <a:off x="1295400" y="17510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71" name="Rectangle 76"/>
          <p:cNvSpPr>
            <a:spLocks noChangeArrowheads="1"/>
          </p:cNvSpPr>
          <p:nvPr/>
        </p:nvSpPr>
        <p:spPr bwMode="auto">
          <a:xfrm>
            <a:off x="2819400" y="17510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72" name="Rectangle 77"/>
          <p:cNvSpPr>
            <a:spLocks noChangeArrowheads="1"/>
          </p:cNvSpPr>
          <p:nvPr/>
        </p:nvSpPr>
        <p:spPr bwMode="auto">
          <a:xfrm>
            <a:off x="3124200" y="17510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73" name="Rectangle 78"/>
          <p:cNvSpPr>
            <a:spLocks noChangeArrowheads="1"/>
          </p:cNvSpPr>
          <p:nvPr/>
        </p:nvSpPr>
        <p:spPr bwMode="auto">
          <a:xfrm>
            <a:off x="990600" y="20558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74" name="Rectangle 79"/>
          <p:cNvSpPr>
            <a:spLocks noChangeArrowheads="1"/>
          </p:cNvSpPr>
          <p:nvPr/>
        </p:nvSpPr>
        <p:spPr bwMode="auto">
          <a:xfrm>
            <a:off x="990600" y="1751013"/>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75" name="Rectangle 80"/>
          <p:cNvSpPr>
            <a:spLocks noChangeArrowheads="1"/>
          </p:cNvSpPr>
          <p:nvPr/>
        </p:nvSpPr>
        <p:spPr bwMode="auto">
          <a:xfrm>
            <a:off x="990600" y="35798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76" name="Rectangle 81"/>
          <p:cNvSpPr>
            <a:spLocks noChangeArrowheads="1"/>
          </p:cNvSpPr>
          <p:nvPr/>
        </p:nvSpPr>
        <p:spPr bwMode="auto">
          <a:xfrm>
            <a:off x="990600" y="38846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077" name="Text Box 82"/>
          <p:cNvSpPr txBox="1">
            <a:spLocks noChangeArrowheads="1"/>
          </p:cNvSpPr>
          <p:nvPr/>
        </p:nvSpPr>
        <p:spPr bwMode="auto">
          <a:xfrm>
            <a:off x="1839913" y="367030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15</a:t>
            </a:r>
          </a:p>
        </p:txBody>
      </p:sp>
      <p:sp>
        <p:nvSpPr>
          <p:cNvPr id="43078" name="Text Box 83"/>
          <p:cNvSpPr txBox="1">
            <a:spLocks noChangeArrowheads="1"/>
          </p:cNvSpPr>
          <p:nvPr/>
        </p:nvSpPr>
        <p:spPr bwMode="auto">
          <a:xfrm>
            <a:off x="3054350" y="336708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251</a:t>
            </a:r>
          </a:p>
        </p:txBody>
      </p:sp>
      <p:sp>
        <p:nvSpPr>
          <p:cNvPr id="43079" name="Text Box 84"/>
          <p:cNvSpPr txBox="1">
            <a:spLocks noChangeArrowheads="1"/>
          </p:cNvSpPr>
          <p:nvPr/>
        </p:nvSpPr>
        <p:spPr bwMode="auto">
          <a:xfrm>
            <a:off x="3054350" y="27606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253</a:t>
            </a:r>
          </a:p>
        </p:txBody>
      </p:sp>
      <p:sp>
        <p:nvSpPr>
          <p:cNvPr id="43080" name="Text Box 85"/>
          <p:cNvSpPr txBox="1">
            <a:spLocks noChangeArrowheads="1"/>
          </p:cNvSpPr>
          <p:nvPr/>
        </p:nvSpPr>
        <p:spPr bwMode="auto">
          <a:xfrm>
            <a:off x="1536700" y="367030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216</a:t>
            </a:r>
          </a:p>
        </p:txBody>
      </p:sp>
      <p:sp>
        <p:nvSpPr>
          <p:cNvPr id="43081" name="Text Box 86"/>
          <p:cNvSpPr txBox="1">
            <a:spLocks noChangeArrowheads="1"/>
          </p:cNvSpPr>
          <p:nvPr/>
        </p:nvSpPr>
        <p:spPr bwMode="auto">
          <a:xfrm>
            <a:off x="1231900" y="365760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12</a:t>
            </a:r>
          </a:p>
        </p:txBody>
      </p:sp>
      <p:sp>
        <p:nvSpPr>
          <p:cNvPr id="43082" name="Text Box 87"/>
          <p:cNvSpPr txBox="1">
            <a:spLocks noChangeArrowheads="1"/>
          </p:cNvSpPr>
          <p:nvPr/>
        </p:nvSpPr>
        <p:spPr bwMode="auto">
          <a:xfrm>
            <a:off x="928688" y="33670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221</a:t>
            </a:r>
          </a:p>
        </p:txBody>
      </p:sp>
      <p:sp>
        <p:nvSpPr>
          <p:cNvPr id="43083" name="Text Box 88"/>
          <p:cNvSpPr txBox="1">
            <a:spLocks noChangeArrowheads="1"/>
          </p:cNvSpPr>
          <p:nvPr/>
        </p:nvSpPr>
        <p:spPr bwMode="auto">
          <a:xfrm>
            <a:off x="928688" y="306387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10</a:t>
            </a:r>
          </a:p>
        </p:txBody>
      </p:sp>
      <p:sp>
        <p:nvSpPr>
          <p:cNvPr id="43084" name="Text Box 89"/>
          <p:cNvSpPr txBox="1">
            <a:spLocks noChangeArrowheads="1"/>
          </p:cNvSpPr>
          <p:nvPr/>
        </p:nvSpPr>
        <p:spPr bwMode="auto">
          <a:xfrm>
            <a:off x="2751138" y="367030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11</a:t>
            </a:r>
          </a:p>
        </p:txBody>
      </p:sp>
      <p:sp>
        <p:nvSpPr>
          <p:cNvPr id="43085" name="Text Box 90"/>
          <p:cNvSpPr txBox="1">
            <a:spLocks noChangeArrowheads="1"/>
          </p:cNvSpPr>
          <p:nvPr/>
        </p:nvSpPr>
        <p:spPr bwMode="auto">
          <a:xfrm>
            <a:off x="1231900" y="3063875"/>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45</a:t>
            </a:r>
          </a:p>
        </p:txBody>
      </p:sp>
      <p:sp>
        <p:nvSpPr>
          <p:cNvPr id="43086" name="Text Box 91"/>
          <p:cNvSpPr txBox="1">
            <a:spLocks noChangeArrowheads="1"/>
          </p:cNvSpPr>
          <p:nvPr/>
        </p:nvSpPr>
        <p:spPr bwMode="auto">
          <a:xfrm>
            <a:off x="1839913" y="306387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49</a:t>
            </a:r>
          </a:p>
        </p:txBody>
      </p:sp>
      <p:sp>
        <p:nvSpPr>
          <p:cNvPr id="43087" name="Text Box 92"/>
          <p:cNvSpPr txBox="1">
            <a:spLocks noChangeArrowheads="1"/>
          </p:cNvSpPr>
          <p:nvPr/>
        </p:nvSpPr>
        <p:spPr bwMode="auto">
          <a:xfrm>
            <a:off x="2446338" y="306387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39</a:t>
            </a:r>
          </a:p>
        </p:txBody>
      </p:sp>
      <p:sp>
        <p:nvSpPr>
          <p:cNvPr id="43088" name="Text Box 93"/>
          <p:cNvSpPr txBox="1">
            <a:spLocks noChangeArrowheads="1"/>
          </p:cNvSpPr>
          <p:nvPr/>
        </p:nvSpPr>
        <p:spPr bwMode="auto">
          <a:xfrm>
            <a:off x="2143125" y="3063875"/>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179</a:t>
            </a:r>
          </a:p>
        </p:txBody>
      </p:sp>
      <p:sp>
        <p:nvSpPr>
          <p:cNvPr id="43089" name="Text Box 94"/>
          <p:cNvSpPr txBox="1">
            <a:spLocks noChangeArrowheads="1"/>
          </p:cNvSpPr>
          <p:nvPr/>
        </p:nvSpPr>
        <p:spPr bwMode="auto">
          <a:xfrm>
            <a:off x="2751138" y="33670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182</a:t>
            </a:r>
          </a:p>
        </p:txBody>
      </p:sp>
      <p:sp>
        <p:nvSpPr>
          <p:cNvPr id="43090" name="Text Box 95"/>
          <p:cNvSpPr txBox="1">
            <a:spLocks noChangeArrowheads="1"/>
          </p:cNvSpPr>
          <p:nvPr/>
        </p:nvSpPr>
        <p:spPr bwMode="auto">
          <a:xfrm>
            <a:off x="2143125" y="367030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169</a:t>
            </a:r>
          </a:p>
        </p:txBody>
      </p:sp>
      <p:sp>
        <p:nvSpPr>
          <p:cNvPr id="43091" name="Text Box 96"/>
          <p:cNvSpPr txBox="1">
            <a:spLocks noChangeArrowheads="1"/>
          </p:cNvSpPr>
          <p:nvPr/>
        </p:nvSpPr>
        <p:spPr bwMode="auto">
          <a:xfrm>
            <a:off x="1839913" y="397351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167</a:t>
            </a:r>
          </a:p>
        </p:txBody>
      </p:sp>
      <p:sp>
        <p:nvSpPr>
          <p:cNvPr id="43092" name="Text Box 97"/>
          <p:cNvSpPr txBox="1">
            <a:spLocks noChangeArrowheads="1"/>
          </p:cNvSpPr>
          <p:nvPr/>
        </p:nvSpPr>
        <p:spPr bwMode="auto">
          <a:xfrm>
            <a:off x="928688" y="397351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175</a:t>
            </a:r>
          </a:p>
        </p:txBody>
      </p:sp>
      <p:sp>
        <p:nvSpPr>
          <p:cNvPr id="43093" name="Text Box 98"/>
          <p:cNvSpPr txBox="1">
            <a:spLocks noChangeArrowheads="1"/>
          </p:cNvSpPr>
          <p:nvPr/>
        </p:nvSpPr>
        <p:spPr bwMode="auto">
          <a:xfrm>
            <a:off x="3054350" y="397351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181</a:t>
            </a:r>
          </a:p>
        </p:txBody>
      </p:sp>
      <p:sp>
        <p:nvSpPr>
          <p:cNvPr id="43094" name="Text Box 99"/>
          <p:cNvSpPr txBox="1">
            <a:spLocks noChangeArrowheads="1"/>
          </p:cNvSpPr>
          <p:nvPr/>
        </p:nvSpPr>
        <p:spPr bwMode="auto">
          <a:xfrm>
            <a:off x="1231900" y="336708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89</a:t>
            </a:r>
          </a:p>
        </p:txBody>
      </p:sp>
      <p:sp>
        <p:nvSpPr>
          <p:cNvPr id="43095" name="Text Box 100"/>
          <p:cNvSpPr txBox="1">
            <a:spLocks noChangeArrowheads="1"/>
          </p:cNvSpPr>
          <p:nvPr/>
        </p:nvSpPr>
        <p:spPr bwMode="auto">
          <a:xfrm>
            <a:off x="1839913" y="33670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85</a:t>
            </a:r>
          </a:p>
        </p:txBody>
      </p:sp>
      <p:sp>
        <p:nvSpPr>
          <p:cNvPr id="43096" name="Text Box 101"/>
          <p:cNvSpPr txBox="1">
            <a:spLocks noChangeArrowheads="1"/>
          </p:cNvSpPr>
          <p:nvPr/>
        </p:nvSpPr>
        <p:spPr bwMode="auto">
          <a:xfrm>
            <a:off x="2446338" y="33670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95</a:t>
            </a:r>
          </a:p>
        </p:txBody>
      </p:sp>
      <p:sp>
        <p:nvSpPr>
          <p:cNvPr id="43097" name="Text Box 102"/>
          <p:cNvSpPr txBox="1">
            <a:spLocks noChangeArrowheads="1"/>
          </p:cNvSpPr>
          <p:nvPr/>
        </p:nvSpPr>
        <p:spPr bwMode="auto">
          <a:xfrm>
            <a:off x="2143125" y="397351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89</a:t>
            </a:r>
          </a:p>
        </p:txBody>
      </p:sp>
      <p:sp>
        <p:nvSpPr>
          <p:cNvPr id="43098" name="Text Box 103"/>
          <p:cNvSpPr txBox="1">
            <a:spLocks noChangeArrowheads="1"/>
          </p:cNvSpPr>
          <p:nvPr/>
        </p:nvSpPr>
        <p:spPr bwMode="auto">
          <a:xfrm>
            <a:off x="2751138" y="397351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98</a:t>
            </a:r>
          </a:p>
        </p:txBody>
      </p:sp>
      <p:sp>
        <p:nvSpPr>
          <p:cNvPr id="43099" name="Text Box 104"/>
          <p:cNvSpPr txBox="1">
            <a:spLocks noChangeArrowheads="1"/>
          </p:cNvSpPr>
          <p:nvPr/>
        </p:nvSpPr>
        <p:spPr bwMode="auto">
          <a:xfrm>
            <a:off x="2143125" y="27606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127</a:t>
            </a:r>
          </a:p>
        </p:txBody>
      </p:sp>
      <p:sp>
        <p:nvSpPr>
          <p:cNvPr id="43100" name="Text Box 105"/>
          <p:cNvSpPr txBox="1">
            <a:spLocks noChangeArrowheads="1"/>
          </p:cNvSpPr>
          <p:nvPr/>
        </p:nvSpPr>
        <p:spPr bwMode="auto">
          <a:xfrm>
            <a:off x="2446338" y="27606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59</a:t>
            </a:r>
          </a:p>
        </p:txBody>
      </p:sp>
      <p:sp>
        <p:nvSpPr>
          <p:cNvPr id="43101" name="Text Box 106"/>
          <p:cNvSpPr txBox="1">
            <a:spLocks noChangeArrowheads="1"/>
          </p:cNvSpPr>
          <p:nvPr/>
        </p:nvSpPr>
        <p:spPr bwMode="auto">
          <a:xfrm>
            <a:off x="2751138" y="27606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79</a:t>
            </a:r>
          </a:p>
        </p:txBody>
      </p:sp>
      <p:sp>
        <p:nvSpPr>
          <p:cNvPr id="43102" name="Text Box 107"/>
          <p:cNvSpPr txBox="1">
            <a:spLocks noChangeArrowheads="1"/>
          </p:cNvSpPr>
          <p:nvPr/>
        </p:nvSpPr>
        <p:spPr bwMode="auto">
          <a:xfrm>
            <a:off x="2751138" y="306387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149</a:t>
            </a:r>
          </a:p>
        </p:txBody>
      </p:sp>
      <p:sp>
        <p:nvSpPr>
          <p:cNvPr id="43103" name="Text Box 108"/>
          <p:cNvSpPr txBox="1">
            <a:spLocks noChangeArrowheads="1"/>
          </p:cNvSpPr>
          <p:nvPr/>
        </p:nvSpPr>
        <p:spPr bwMode="auto">
          <a:xfrm>
            <a:off x="3054350" y="367030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143</a:t>
            </a:r>
          </a:p>
        </p:txBody>
      </p:sp>
      <p:sp>
        <p:nvSpPr>
          <p:cNvPr id="43104" name="Text Box 109"/>
          <p:cNvSpPr txBox="1">
            <a:spLocks noChangeArrowheads="1"/>
          </p:cNvSpPr>
          <p:nvPr/>
        </p:nvSpPr>
        <p:spPr bwMode="auto">
          <a:xfrm>
            <a:off x="2446338" y="367030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83</a:t>
            </a:r>
          </a:p>
        </p:txBody>
      </p:sp>
      <p:sp>
        <p:nvSpPr>
          <p:cNvPr id="43105" name="Text Box 110"/>
          <p:cNvSpPr txBox="1">
            <a:spLocks noChangeArrowheads="1"/>
          </p:cNvSpPr>
          <p:nvPr/>
        </p:nvSpPr>
        <p:spPr bwMode="auto">
          <a:xfrm>
            <a:off x="701675" y="29368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4</a:t>
            </a:r>
          </a:p>
        </p:txBody>
      </p:sp>
      <p:sp>
        <p:nvSpPr>
          <p:cNvPr id="43106" name="Text Box 111"/>
          <p:cNvSpPr txBox="1">
            <a:spLocks noChangeArrowheads="1"/>
          </p:cNvSpPr>
          <p:nvPr/>
        </p:nvSpPr>
        <p:spPr bwMode="auto">
          <a:xfrm>
            <a:off x="701675" y="32416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5</a:t>
            </a:r>
          </a:p>
        </p:txBody>
      </p:sp>
      <p:sp>
        <p:nvSpPr>
          <p:cNvPr id="43107" name="Text Box 112"/>
          <p:cNvSpPr txBox="1">
            <a:spLocks noChangeArrowheads="1"/>
          </p:cNvSpPr>
          <p:nvPr/>
        </p:nvSpPr>
        <p:spPr bwMode="auto">
          <a:xfrm>
            <a:off x="701675" y="35464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6</a:t>
            </a:r>
          </a:p>
        </p:txBody>
      </p:sp>
      <p:sp>
        <p:nvSpPr>
          <p:cNvPr id="43108" name="Text Box 113"/>
          <p:cNvSpPr txBox="1">
            <a:spLocks noChangeArrowheads="1"/>
          </p:cNvSpPr>
          <p:nvPr/>
        </p:nvSpPr>
        <p:spPr bwMode="auto">
          <a:xfrm>
            <a:off x="701675" y="38512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7</a:t>
            </a:r>
          </a:p>
        </p:txBody>
      </p:sp>
      <p:sp>
        <p:nvSpPr>
          <p:cNvPr id="43109" name="Text Box 114"/>
          <p:cNvSpPr txBox="1">
            <a:spLocks noChangeArrowheads="1"/>
          </p:cNvSpPr>
          <p:nvPr/>
        </p:nvSpPr>
        <p:spPr bwMode="auto">
          <a:xfrm>
            <a:off x="701675" y="17176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0</a:t>
            </a:r>
          </a:p>
        </p:txBody>
      </p:sp>
      <p:sp>
        <p:nvSpPr>
          <p:cNvPr id="43110" name="Text Box 115"/>
          <p:cNvSpPr txBox="1">
            <a:spLocks noChangeArrowheads="1"/>
          </p:cNvSpPr>
          <p:nvPr/>
        </p:nvSpPr>
        <p:spPr bwMode="auto">
          <a:xfrm>
            <a:off x="701675" y="20224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1</a:t>
            </a:r>
          </a:p>
        </p:txBody>
      </p:sp>
      <p:sp>
        <p:nvSpPr>
          <p:cNvPr id="43111" name="Text Box 116"/>
          <p:cNvSpPr txBox="1">
            <a:spLocks noChangeArrowheads="1"/>
          </p:cNvSpPr>
          <p:nvPr/>
        </p:nvSpPr>
        <p:spPr bwMode="auto">
          <a:xfrm>
            <a:off x="701675" y="23272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2</a:t>
            </a:r>
          </a:p>
        </p:txBody>
      </p:sp>
      <p:sp>
        <p:nvSpPr>
          <p:cNvPr id="43112" name="Text Box 117"/>
          <p:cNvSpPr txBox="1">
            <a:spLocks noChangeArrowheads="1"/>
          </p:cNvSpPr>
          <p:nvPr/>
        </p:nvSpPr>
        <p:spPr bwMode="auto">
          <a:xfrm>
            <a:off x="701675" y="26320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3</a:t>
            </a:r>
          </a:p>
        </p:txBody>
      </p:sp>
      <p:sp>
        <p:nvSpPr>
          <p:cNvPr id="43113" name="Text Box 118"/>
          <p:cNvSpPr txBox="1">
            <a:spLocks noChangeArrowheads="1"/>
          </p:cNvSpPr>
          <p:nvPr/>
        </p:nvSpPr>
        <p:spPr bwMode="auto">
          <a:xfrm>
            <a:off x="995363" y="14557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0</a:t>
            </a:r>
          </a:p>
        </p:txBody>
      </p:sp>
      <p:sp>
        <p:nvSpPr>
          <p:cNvPr id="43114" name="Text Box 119"/>
          <p:cNvSpPr txBox="1">
            <a:spLocks noChangeArrowheads="1"/>
          </p:cNvSpPr>
          <p:nvPr/>
        </p:nvSpPr>
        <p:spPr bwMode="auto">
          <a:xfrm>
            <a:off x="1300163" y="14557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1</a:t>
            </a:r>
          </a:p>
        </p:txBody>
      </p:sp>
      <p:sp>
        <p:nvSpPr>
          <p:cNvPr id="43115" name="Text Box 120"/>
          <p:cNvSpPr txBox="1">
            <a:spLocks noChangeArrowheads="1"/>
          </p:cNvSpPr>
          <p:nvPr/>
        </p:nvSpPr>
        <p:spPr bwMode="auto">
          <a:xfrm>
            <a:off x="1604963" y="14557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2</a:t>
            </a:r>
          </a:p>
        </p:txBody>
      </p:sp>
      <p:sp>
        <p:nvSpPr>
          <p:cNvPr id="43116" name="Text Box 121"/>
          <p:cNvSpPr txBox="1">
            <a:spLocks noChangeArrowheads="1"/>
          </p:cNvSpPr>
          <p:nvPr/>
        </p:nvSpPr>
        <p:spPr bwMode="auto">
          <a:xfrm>
            <a:off x="1909763" y="14557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3</a:t>
            </a:r>
          </a:p>
        </p:txBody>
      </p:sp>
      <p:sp>
        <p:nvSpPr>
          <p:cNvPr id="43117" name="Text Box 122"/>
          <p:cNvSpPr txBox="1">
            <a:spLocks noChangeArrowheads="1"/>
          </p:cNvSpPr>
          <p:nvPr/>
        </p:nvSpPr>
        <p:spPr bwMode="auto">
          <a:xfrm>
            <a:off x="2214563" y="14557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4</a:t>
            </a:r>
          </a:p>
        </p:txBody>
      </p:sp>
      <p:sp>
        <p:nvSpPr>
          <p:cNvPr id="43118" name="Text Box 123"/>
          <p:cNvSpPr txBox="1">
            <a:spLocks noChangeArrowheads="1"/>
          </p:cNvSpPr>
          <p:nvPr/>
        </p:nvSpPr>
        <p:spPr bwMode="auto">
          <a:xfrm>
            <a:off x="2519363" y="14557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5</a:t>
            </a:r>
          </a:p>
        </p:txBody>
      </p:sp>
      <p:sp>
        <p:nvSpPr>
          <p:cNvPr id="43119" name="Text Box 124"/>
          <p:cNvSpPr txBox="1">
            <a:spLocks noChangeArrowheads="1"/>
          </p:cNvSpPr>
          <p:nvPr/>
        </p:nvSpPr>
        <p:spPr bwMode="auto">
          <a:xfrm>
            <a:off x="2824163" y="14557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6</a:t>
            </a:r>
          </a:p>
        </p:txBody>
      </p:sp>
      <p:sp>
        <p:nvSpPr>
          <p:cNvPr id="43120" name="Text Box 125"/>
          <p:cNvSpPr txBox="1">
            <a:spLocks noChangeArrowheads="1"/>
          </p:cNvSpPr>
          <p:nvPr/>
        </p:nvSpPr>
        <p:spPr bwMode="auto">
          <a:xfrm>
            <a:off x="3128963" y="14557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7</a:t>
            </a:r>
          </a:p>
        </p:txBody>
      </p:sp>
      <p:grpSp>
        <p:nvGrpSpPr>
          <p:cNvPr id="1169534" name="Group 126"/>
          <p:cNvGrpSpPr>
            <a:grpSpLocks/>
          </p:cNvGrpSpPr>
          <p:nvPr/>
        </p:nvGrpSpPr>
        <p:grpSpPr bwMode="auto">
          <a:xfrm>
            <a:off x="1916113" y="4659313"/>
            <a:ext cx="1219200" cy="895350"/>
            <a:chOff x="2471" y="870"/>
            <a:chExt cx="768" cy="564"/>
          </a:xfrm>
        </p:grpSpPr>
        <p:sp>
          <p:nvSpPr>
            <p:cNvPr id="43286" name="Text Box 127"/>
            <p:cNvSpPr txBox="1">
              <a:spLocks noChangeArrowheads="1"/>
            </p:cNvSpPr>
            <p:nvPr/>
          </p:nvSpPr>
          <p:spPr bwMode="auto">
            <a:xfrm>
              <a:off x="2471" y="1261"/>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219</a:t>
              </a:r>
            </a:p>
          </p:txBody>
        </p:sp>
        <p:sp>
          <p:nvSpPr>
            <p:cNvPr id="43287" name="Text Box 128"/>
            <p:cNvSpPr txBox="1">
              <a:spLocks noChangeArrowheads="1"/>
            </p:cNvSpPr>
            <p:nvPr/>
          </p:nvSpPr>
          <p:spPr bwMode="auto">
            <a:xfrm>
              <a:off x="2471" y="870"/>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208</a:t>
              </a:r>
            </a:p>
          </p:txBody>
        </p:sp>
        <p:sp>
          <p:nvSpPr>
            <p:cNvPr id="43288" name="Text Box 129"/>
            <p:cNvSpPr txBox="1">
              <a:spLocks noChangeArrowheads="1"/>
            </p:cNvSpPr>
            <p:nvPr/>
          </p:nvSpPr>
          <p:spPr bwMode="auto">
            <a:xfrm>
              <a:off x="2944" y="1261"/>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12</a:t>
              </a:r>
            </a:p>
          </p:txBody>
        </p:sp>
        <p:sp>
          <p:nvSpPr>
            <p:cNvPr id="43289" name="Text Box 130"/>
            <p:cNvSpPr txBox="1">
              <a:spLocks noChangeArrowheads="1"/>
            </p:cNvSpPr>
            <p:nvPr/>
          </p:nvSpPr>
          <p:spPr bwMode="auto">
            <a:xfrm>
              <a:off x="2471" y="1062"/>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14</a:t>
              </a:r>
            </a:p>
          </p:txBody>
        </p:sp>
        <p:sp>
          <p:nvSpPr>
            <p:cNvPr id="43290" name="Text Box 131"/>
            <p:cNvSpPr txBox="1">
              <a:spLocks noChangeArrowheads="1"/>
            </p:cNvSpPr>
            <p:nvPr/>
          </p:nvSpPr>
          <p:spPr bwMode="auto">
            <a:xfrm>
              <a:off x="2707" y="1062"/>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41</a:t>
              </a:r>
            </a:p>
          </p:txBody>
        </p:sp>
        <p:sp>
          <p:nvSpPr>
            <p:cNvPr id="43291" name="Text Box 132"/>
            <p:cNvSpPr txBox="1">
              <a:spLocks noChangeArrowheads="1"/>
            </p:cNvSpPr>
            <p:nvPr/>
          </p:nvSpPr>
          <p:spPr bwMode="auto">
            <a:xfrm>
              <a:off x="2707" y="879"/>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89</a:t>
              </a:r>
            </a:p>
          </p:txBody>
        </p:sp>
        <p:sp>
          <p:nvSpPr>
            <p:cNvPr id="43292" name="Text Box 133"/>
            <p:cNvSpPr txBox="1">
              <a:spLocks noChangeArrowheads="1"/>
            </p:cNvSpPr>
            <p:nvPr/>
          </p:nvSpPr>
          <p:spPr bwMode="auto">
            <a:xfrm>
              <a:off x="2944" y="879"/>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59</a:t>
              </a:r>
            </a:p>
          </p:txBody>
        </p:sp>
        <p:sp>
          <p:nvSpPr>
            <p:cNvPr id="43293" name="Text Box 134"/>
            <p:cNvSpPr txBox="1">
              <a:spLocks noChangeArrowheads="1"/>
            </p:cNvSpPr>
            <p:nvPr/>
          </p:nvSpPr>
          <p:spPr bwMode="auto">
            <a:xfrm>
              <a:off x="2708" y="1261"/>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57</a:t>
              </a:r>
            </a:p>
          </p:txBody>
        </p:sp>
        <p:sp>
          <p:nvSpPr>
            <p:cNvPr id="43294" name="Text Box 135"/>
            <p:cNvSpPr txBox="1">
              <a:spLocks noChangeArrowheads="1"/>
            </p:cNvSpPr>
            <p:nvPr/>
          </p:nvSpPr>
          <p:spPr bwMode="auto">
            <a:xfrm>
              <a:off x="2944" y="1062"/>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197</a:t>
              </a:r>
            </a:p>
          </p:txBody>
        </p:sp>
      </p:grpSp>
      <p:grpSp>
        <p:nvGrpSpPr>
          <p:cNvPr id="1169544" name="Group 136"/>
          <p:cNvGrpSpPr>
            <a:grpSpLocks/>
          </p:cNvGrpSpPr>
          <p:nvPr/>
        </p:nvGrpSpPr>
        <p:grpSpPr bwMode="auto">
          <a:xfrm>
            <a:off x="1308100" y="1755775"/>
            <a:ext cx="914400" cy="914400"/>
            <a:chOff x="2784" y="487"/>
            <a:chExt cx="576" cy="576"/>
          </a:xfrm>
        </p:grpSpPr>
        <p:sp>
          <p:nvSpPr>
            <p:cNvPr id="43277" name="Rectangle 137"/>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78" name="Rectangle 138"/>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79" name="Rectangle 139"/>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80" name="Rectangle 140"/>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81" name="Rectangle 141"/>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82" name="Rectangle 142"/>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83" name="Rectangle 143"/>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84" name="Rectangle 144"/>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85" name="Rectangle 145"/>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1169554" name="Group 146"/>
          <p:cNvGrpSpPr>
            <a:grpSpLocks/>
          </p:cNvGrpSpPr>
          <p:nvPr/>
        </p:nvGrpSpPr>
        <p:grpSpPr bwMode="auto">
          <a:xfrm>
            <a:off x="1004888" y="1760538"/>
            <a:ext cx="914400" cy="914400"/>
            <a:chOff x="2784" y="487"/>
            <a:chExt cx="576" cy="576"/>
          </a:xfrm>
        </p:grpSpPr>
        <p:sp>
          <p:nvSpPr>
            <p:cNvPr id="43268" name="Rectangle 147"/>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69" name="Rectangle 148"/>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70" name="Rectangle 149"/>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71" name="Rectangle 150"/>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72" name="Rectangle 151"/>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73" name="Rectangle 152"/>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74" name="Rectangle 153"/>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75" name="Rectangle 154"/>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76" name="Rectangle 155"/>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1169564" name="Group 156"/>
          <p:cNvGrpSpPr>
            <a:grpSpLocks/>
          </p:cNvGrpSpPr>
          <p:nvPr/>
        </p:nvGrpSpPr>
        <p:grpSpPr bwMode="auto">
          <a:xfrm>
            <a:off x="1612900" y="1755775"/>
            <a:ext cx="914400" cy="914400"/>
            <a:chOff x="2784" y="487"/>
            <a:chExt cx="576" cy="576"/>
          </a:xfrm>
        </p:grpSpPr>
        <p:sp>
          <p:nvSpPr>
            <p:cNvPr id="43259" name="Rectangle 157"/>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60" name="Rectangle 158"/>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61" name="Rectangle 159"/>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62" name="Rectangle 160"/>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63" name="Rectangle 161"/>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64" name="Rectangle 162"/>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65" name="Rectangle 163"/>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66" name="Rectangle 164"/>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67" name="Rectangle 165"/>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1169574" name="Group 166"/>
          <p:cNvGrpSpPr>
            <a:grpSpLocks/>
          </p:cNvGrpSpPr>
          <p:nvPr/>
        </p:nvGrpSpPr>
        <p:grpSpPr bwMode="auto">
          <a:xfrm>
            <a:off x="1911350" y="1760538"/>
            <a:ext cx="914400" cy="914400"/>
            <a:chOff x="2784" y="487"/>
            <a:chExt cx="576" cy="576"/>
          </a:xfrm>
        </p:grpSpPr>
        <p:sp>
          <p:nvSpPr>
            <p:cNvPr id="43250" name="Rectangle 167"/>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51" name="Rectangle 168"/>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52" name="Rectangle 169"/>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53" name="Rectangle 170"/>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54" name="Rectangle 171"/>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55" name="Rectangle 172"/>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56" name="Rectangle 173"/>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57" name="Rectangle 174"/>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58" name="Rectangle 175"/>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43126" name="Text Box 176"/>
          <p:cNvSpPr txBox="1">
            <a:spLocks noChangeArrowheads="1"/>
          </p:cNvSpPr>
          <p:nvPr/>
        </p:nvSpPr>
        <p:spPr bwMode="auto">
          <a:xfrm>
            <a:off x="5737225" y="1546225"/>
            <a:ext cx="2286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0</a:t>
            </a:r>
          </a:p>
        </p:txBody>
      </p:sp>
      <p:sp>
        <p:nvSpPr>
          <p:cNvPr id="43127" name="Text Box 177"/>
          <p:cNvSpPr txBox="1">
            <a:spLocks noChangeArrowheads="1"/>
          </p:cNvSpPr>
          <p:nvPr/>
        </p:nvSpPr>
        <p:spPr bwMode="auto">
          <a:xfrm>
            <a:off x="6042025" y="154622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1</a:t>
            </a:r>
          </a:p>
        </p:txBody>
      </p:sp>
      <p:sp>
        <p:nvSpPr>
          <p:cNvPr id="43128" name="Text Box 178"/>
          <p:cNvSpPr txBox="1">
            <a:spLocks noChangeArrowheads="1"/>
          </p:cNvSpPr>
          <p:nvPr/>
        </p:nvSpPr>
        <p:spPr bwMode="auto">
          <a:xfrm>
            <a:off x="6346825" y="154622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2</a:t>
            </a:r>
          </a:p>
        </p:txBody>
      </p:sp>
      <p:sp>
        <p:nvSpPr>
          <p:cNvPr id="43129" name="Text Box 179"/>
          <p:cNvSpPr txBox="1">
            <a:spLocks noChangeArrowheads="1"/>
          </p:cNvSpPr>
          <p:nvPr/>
        </p:nvSpPr>
        <p:spPr bwMode="auto">
          <a:xfrm>
            <a:off x="6651625" y="154622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3</a:t>
            </a:r>
          </a:p>
        </p:txBody>
      </p:sp>
      <p:sp>
        <p:nvSpPr>
          <p:cNvPr id="43130" name="Text Box 180"/>
          <p:cNvSpPr txBox="1">
            <a:spLocks noChangeArrowheads="1"/>
          </p:cNvSpPr>
          <p:nvPr/>
        </p:nvSpPr>
        <p:spPr bwMode="auto">
          <a:xfrm>
            <a:off x="6956425" y="154622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4</a:t>
            </a:r>
          </a:p>
        </p:txBody>
      </p:sp>
      <p:sp>
        <p:nvSpPr>
          <p:cNvPr id="43131" name="Text Box 181"/>
          <p:cNvSpPr txBox="1">
            <a:spLocks noChangeArrowheads="1"/>
          </p:cNvSpPr>
          <p:nvPr/>
        </p:nvSpPr>
        <p:spPr bwMode="auto">
          <a:xfrm>
            <a:off x="7261225" y="154622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5</a:t>
            </a:r>
          </a:p>
        </p:txBody>
      </p:sp>
      <p:sp>
        <p:nvSpPr>
          <p:cNvPr id="43132" name="Text Box 182"/>
          <p:cNvSpPr txBox="1">
            <a:spLocks noChangeArrowheads="1"/>
          </p:cNvSpPr>
          <p:nvPr/>
        </p:nvSpPr>
        <p:spPr bwMode="auto">
          <a:xfrm>
            <a:off x="7566025" y="154622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6</a:t>
            </a:r>
          </a:p>
        </p:txBody>
      </p:sp>
      <p:sp>
        <p:nvSpPr>
          <p:cNvPr id="43133" name="Text Box 183"/>
          <p:cNvSpPr txBox="1">
            <a:spLocks noChangeArrowheads="1"/>
          </p:cNvSpPr>
          <p:nvPr/>
        </p:nvSpPr>
        <p:spPr bwMode="auto">
          <a:xfrm>
            <a:off x="7870825" y="154622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7</a:t>
            </a:r>
          </a:p>
        </p:txBody>
      </p:sp>
      <p:sp>
        <p:nvSpPr>
          <p:cNvPr id="43134" name="Text Box 184"/>
          <p:cNvSpPr txBox="1">
            <a:spLocks noChangeArrowheads="1"/>
          </p:cNvSpPr>
          <p:nvPr/>
        </p:nvSpPr>
        <p:spPr bwMode="auto">
          <a:xfrm>
            <a:off x="5481638" y="180340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0</a:t>
            </a:r>
          </a:p>
        </p:txBody>
      </p:sp>
      <p:sp>
        <p:nvSpPr>
          <p:cNvPr id="43135" name="Text Box 185"/>
          <p:cNvSpPr txBox="1">
            <a:spLocks noChangeArrowheads="1"/>
          </p:cNvSpPr>
          <p:nvPr/>
        </p:nvSpPr>
        <p:spPr bwMode="auto">
          <a:xfrm>
            <a:off x="5483225" y="211455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1</a:t>
            </a:r>
          </a:p>
        </p:txBody>
      </p:sp>
      <p:sp>
        <p:nvSpPr>
          <p:cNvPr id="43136" name="Text Box 186"/>
          <p:cNvSpPr txBox="1">
            <a:spLocks noChangeArrowheads="1"/>
          </p:cNvSpPr>
          <p:nvPr/>
        </p:nvSpPr>
        <p:spPr bwMode="auto">
          <a:xfrm>
            <a:off x="5483225" y="241935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2</a:t>
            </a:r>
          </a:p>
        </p:txBody>
      </p:sp>
      <p:sp>
        <p:nvSpPr>
          <p:cNvPr id="43137" name="Text Box 187"/>
          <p:cNvSpPr txBox="1">
            <a:spLocks noChangeArrowheads="1"/>
          </p:cNvSpPr>
          <p:nvPr/>
        </p:nvSpPr>
        <p:spPr bwMode="auto">
          <a:xfrm>
            <a:off x="5483225" y="272415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3</a:t>
            </a:r>
          </a:p>
        </p:txBody>
      </p:sp>
      <p:sp>
        <p:nvSpPr>
          <p:cNvPr id="43138" name="Text Box 188"/>
          <p:cNvSpPr txBox="1">
            <a:spLocks noChangeArrowheads="1"/>
          </p:cNvSpPr>
          <p:nvPr/>
        </p:nvSpPr>
        <p:spPr bwMode="auto">
          <a:xfrm>
            <a:off x="5483225" y="302895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4</a:t>
            </a:r>
          </a:p>
        </p:txBody>
      </p:sp>
      <p:sp>
        <p:nvSpPr>
          <p:cNvPr id="43139" name="Text Box 189"/>
          <p:cNvSpPr txBox="1">
            <a:spLocks noChangeArrowheads="1"/>
          </p:cNvSpPr>
          <p:nvPr/>
        </p:nvSpPr>
        <p:spPr bwMode="auto">
          <a:xfrm>
            <a:off x="5483225" y="333375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5</a:t>
            </a:r>
          </a:p>
        </p:txBody>
      </p:sp>
      <p:grpSp>
        <p:nvGrpSpPr>
          <p:cNvPr id="43140" name="Group 190"/>
          <p:cNvGrpSpPr>
            <a:grpSpLocks/>
          </p:cNvGrpSpPr>
          <p:nvPr/>
        </p:nvGrpSpPr>
        <p:grpSpPr bwMode="auto">
          <a:xfrm>
            <a:off x="6003925" y="2130425"/>
            <a:ext cx="1828800" cy="1828800"/>
            <a:chOff x="3936" y="960"/>
            <a:chExt cx="1152" cy="1152"/>
          </a:xfrm>
        </p:grpSpPr>
        <p:sp>
          <p:nvSpPr>
            <p:cNvPr id="43215" name="Rectangle 191"/>
            <p:cNvSpPr>
              <a:spLocks noChangeArrowheads="1"/>
            </p:cNvSpPr>
            <p:nvPr/>
          </p:nvSpPr>
          <p:spPr bwMode="auto">
            <a:xfrm>
              <a:off x="3936"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16" name="Rectangle 192"/>
            <p:cNvSpPr>
              <a:spLocks noChangeArrowheads="1"/>
            </p:cNvSpPr>
            <p:nvPr/>
          </p:nvSpPr>
          <p:spPr bwMode="auto">
            <a:xfrm>
              <a:off x="4128"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17" name="Rectangle 193"/>
            <p:cNvSpPr>
              <a:spLocks noChangeArrowheads="1"/>
            </p:cNvSpPr>
            <p:nvPr/>
          </p:nvSpPr>
          <p:spPr bwMode="auto">
            <a:xfrm>
              <a:off x="4320"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18" name="Rectangle 194"/>
            <p:cNvSpPr>
              <a:spLocks noChangeArrowheads="1"/>
            </p:cNvSpPr>
            <p:nvPr/>
          </p:nvSpPr>
          <p:spPr bwMode="auto">
            <a:xfrm>
              <a:off x="4512"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19" name="Rectangle 195"/>
            <p:cNvSpPr>
              <a:spLocks noChangeArrowheads="1"/>
            </p:cNvSpPr>
            <p:nvPr/>
          </p:nvSpPr>
          <p:spPr bwMode="auto">
            <a:xfrm>
              <a:off x="4704"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20" name="Rectangle 196"/>
            <p:cNvSpPr>
              <a:spLocks noChangeArrowheads="1"/>
            </p:cNvSpPr>
            <p:nvPr/>
          </p:nvSpPr>
          <p:spPr bwMode="auto">
            <a:xfrm>
              <a:off x="3936"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21" name="Rectangle 197"/>
            <p:cNvSpPr>
              <a:spLocks noChangeArrowheads="1"/>
            </p:cNvSpPr>
            <p:nvPr/>
          </p:nvSpPr>
          <p:spPr bwMode="auto">
            <a:xfrm>
              <a:off x="4128"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22" name="Rectangle 198"/>
            <p:cNvSpPr>
              <a:spLocks noChangeArrowheads="1"/>
            </p:cNvSpPr>
            <p:nvPr/>
          </p:nvSpPr>
          <p:spPr bwMode="auto">
            <a:xfrm>
              <a:off x="4320"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23" name="Rectangle 199"/>
            <p:cNvSpPr>
              <a:spLocks noChangeArrowheads="1"/>
            </p:cNvSpPr>
            <p:nvPr/>
          </p:nvSpPr>
          <p:spPr bwMode="auto">
            <a:xfrm>
              <a:off x="4512"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24" name="Rectangle 200"/>
            <p:cNvSpPr>
              <a:spLocks noChangeArrowheads="1"/>
            </p:cNvSpPr>
            <p:nvPr/>
          </p:nvSpPr>
          <p:spPr bwMode="auto">
            <a:xfrm>
              <a:off x="4704"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25" name="Rectangle 201"/>
            <p:cNvSpPr>
              <a:spLocks noChangeArrowheads="1"/>
            </p:cNvSpPr>
            <p:nvPr/>
          </p:nvSpPr>
          <p:spPr bwMode="auto">
            <a:xfrm>
              <a:off x="4896"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26" name="Rectangle 202"/>
            <p:cNvSpPr>
              <a:spLocks noChangeArrowheads="1"/>
            </p:cNvSpPr>
            <p:nvPr/>
          </p:nvSpPr>
          <p:spPr bwMode="auto">
            <a:xfrm>
              <a:off x="3936"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27" name="Rectangle 203"/>
            <p:cNvSpPr>
              <a:spLocks noChangeArrowheads="1"/>
            </p:cNvSpPr>
            <p:nvPr/>
          </p:nvSpPr>
          <p:spPr bwMode="auto">
            <a:xfrm>
              <a:off x="4128"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28" name="Rectangle 204"/>
            <p:cNvSpPr>
              <a:spLocks noChangeArrowheads="1"/>
            </p:cNvSpPr>
            <p:nvPr/>
          </p:nvSpPr>
          <p:spPr bwMode="auto">
            <a:xfrm>
              <a:off x="4320"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29" name="Rectangle 205"/>
            <p:cNvSpPr>
              <a:spLocks noChangeArrowheads="1"/>
            </p:cNvSpPr>
            <p:nvPr/>
          </p:nvSpPr>
          <p:spPr bwMode="auto">
            <a:xfrm>
              <a:off x="4512"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30" name="Rectangle 206"/>
            <p:cNvSpPr>
              <a:spLocks noChangeArrowheads="1"/>
            </p:cNvSpPr>
            <p:nvPr/>
          </p:nvSpPr>
          <p:spPr bwMode="auto">
            <a:xfrm>
              <a:off x="4704"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31" name="Rectangle 207"/>
            <p:cNvSpPr>
              <a:spLocks noChangeArrowheads="1"/>
            </p:cNvSpPr>
            <p:nvPr/>
          </p:nvSpPr>
          <p:spPr bwMode="auto">
            <a:xfrm>
              <a:off x="4896"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32" name="Rectangle 208"/>
            <p:cNvSpPr>
              <a:spLocks noChangeArrowheads="1"/>
            </p:cNvSpPr>
            <p:nvPr/>
          </p:nvSpPr>
          <p:spPr bwMode="auto">
            <a:xfrm>
              <a:off x="3936"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33" name="Rectangle 209"/>
            <p:cNvSpPr>
              <a:spLocks noChangeArrowheads="1"/>
            </p:cNvSpPr>
            <p:nvPr/>
          </p:nvSpPr>
          <p:spPr bwMode="auto">
            <a:xfrm>
              <a:off x="4128"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34" name="Rectangle 210"/>
            <p:cNvSpPr>
              <a:spLocks noChangeArrowheads="1"/>
            </p:cNvSpPr>
            <p:nvPr/>
          </p:nvSpPr>
          <p:spPr bwMode="auto">
            <a:xfrm>
              <a:off x="4320"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35" name="Rectangle 211"/>
            <p:cNvSpPr>
              <a:spLocks noChangeArrowheads="1"/>
            </p:cNvSpPr>
            <p:nvPr/>
          </p:nvSpPr>
          <p:spPr bwMode="auto">
            <a:xfrm>
              <a:off x="4512"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36" name="Rectangle 212"/>
            <p:cNvSpPr>
              <a:spLocks noChangeArrowheads="1"/>
            </p:cNvSpPr>
            <p:nvPr/>
          </p:nvSpPr>
          <p:spPr bwMode="auto">
            <a:xfrm>
              <a:off x="4704"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37" name="Rectangle 213"/>
            <p:cNvSpPr>
              <a:spLocks noChangeArrowheads="1"/>
            </p:cNvSpPr>
            <p:nvPr/>
          </p:nvSpPr>
          <p:spPr bwMode="auto">
            <a:xfrm>
              <a:off x="4896"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38" name="Rectangle 214"/>
            <p:cNvSpPr>
              <a:spLocks noChangeArrowheads="1"/>
            </p:cNvSpPr>
            <p:nvPr/>
          </p:nvSpPr>
          <p:spPr bwMode="auto">
            <a:xfrm>
              <a:off x="3936"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39" name="Rectangle 215"/>
            <p:cNvSpPr>
              <a:spLocks noChangeArrowheads="1"/>
            </p:cNvSpPr>
            <p:nvPr/>
          </p:nvSpPr>
          <p:spPr bwMode="auto">
            <a:xfrm>
              <a:off x="4128"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40" name="Rectangle 216"/>
            <p:cNvSpPr>
              <a:spLocks noChangeArrowheads="1"/>
            </p:cNvSpPr>
            <p:nvPr/>
          </p:nvSpPr>
          <p:spPr bwMode="auto">
            <a:xfrm>
              <a:off x="4320"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41" name="Rectangle 217"/>
            <p:cNvSpPr>
              <a:spLocks noChangeArrowheads="1"/>
            </p:cNvSpPr>
            <p:nvPr/>
          </p:nvSpPr>
          <p:spPr bwMode="auto">
            <a:xfrm>
              <a:off x="4512"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42" name="Rectangle 218"/>
            <p:cNvSpPr>
              <a:spLocks noChangeArrowheads="1"/>
            </p:cNvSpPr>
            <p:nvPr/>
          </p:nvSpPr>
          <p:spPr bwMode="auto">
            <a:xfrm>
              <a:off x="4704"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43" name="Rectangle 219"/>
            <p:cNvSpPr>
              <a:spLocks noChangeArrowheads="1"/>
            </p:cNvSpPr>
            <p:nvPr/>
          </p:nvSpPr>
          <p:spPr bwMode="auto">
            <a:xfrm>
              <a:off x="4896"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44" name="Rectangle 220"/>
            <p:cNvSpPr>
              <a:spLocks noChangeArrowheads="1"/>
            </p:cNvSpPr>
            <p:nvPr/>
          </p:nvSpPr>
          <p:spPr bwMode="auto">
            <a:xfrm>
              <a:off x="3936"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45" name="Rectangle 221"/>
            <p:cNvSpPr>
              <a:spLocks noChangeArrowheads="1"/>
            </p:cNvSpPr>
            <p:nvPr/>
          </p:nvSpPr>
          <p:spPr bwMode="auto">
            <a:xfrm>
              <a:off x="4128"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46" name="Rectangle 222"/>
            <p:cNvSpPr>
              <a:spLocks noChangeArrowheads="1"/>
            </p:cNvSpPr>
            <p:nvPr/>
          </p:nvSpPr>
          <p:spPr bwMode="auto">
            <a:xfrm>
              <a:off x="4320"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47" name="Rectangle 223"/>
            <p:cNvSpPr>
              <a:spLocks noChangeArrowheads="1"/>
            </p:cNvSpPr>
            <p:nvPr/>
          </p:nvSpPr>
          <p:spPr bwMode="auto">
            <a:xfrm>
              <a:off x="4512"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48" name="Rectangle 224"/>
            <p:cNvSpPr>
              <a:spLocks noChangeArrowheads="1"/>
            </p:cNvSpPr>
            <p:nvPr/>
          </p:nvSpPr>
          <p:spPr bwMode="auto">
            <a:xfrm>
              <a:off x="4704"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249" name="Rectangle 225"/>
            <p:cNvSpPr>
              <a:spLocks noChangeArrowheads="1"/>
            </p:cNvSpPr>
            <p:nvPr/>
          </p:nvSpPr>
          <p:spPr bwMode="auto">
            <a:xfrm>
              <a:off x="4896"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43141" name="Rectangle 226"/>
          <p:cNvSpPr>
            <a:spLocks noChangeArrowheads="1"/>
          </p:cNvSpPr>
          <p:nvPr/>
        </p:nvSpPr>
        <p:spPr bwMode="auto">
          <a:xfrm>
            <a:off x="6308725" y="18256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42" name="Rectangle 227"/>
          <p:cNvSpPr>
            <a:spLocks noChangeArrowheads="1"/>
          </p:cNvSpPr>
          <p:nvPr/>
        </p:nvSpPr>
        <p:spPr bwMode="auto">
          <a:xfrm>
            <a:off x="6613525" y="18256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43" name="Rectangle 228"/>
          <p:cNvSpPr>
            <a:spLocks noChangeArrowheads="1"/>
          </p:cNvSpPr>
          <p:nvPr/>
        </p:nvSpPr>
        <p:spPr bwMode="auto">
          <a:xfrm>
            <a:off x="6918325" y="18256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44" name="Rectangle 229"/>
          <p:cNvSpPr>
            <a:spLocks noChangeArrowheads="1"/>
          </p:cNvSpPr>
          <p:nvPr/>
        </p:nvSpPr>
        <p:spPr bwMode="auto">
          <a:xfrm>
            <a:off x="7223125" y="18256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45" name="Rectangle 230"/>
          <p:cNvSpPr>
            <a:spLocks noChangeArrowheads="1"/>
          </p:cNvSpPr>
          <p:nvPr/>
        </p:nvSpPr>
        <p:spPr bwMode="auto">
          <a:xfrm>
            <a:off x="7527925" y="21304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46" name="Rectangle 231"/>
          <p:cNvSpPr>
            <a:spLocks noChangeArrowheads="1"/>
          </p:cNvSpPr>
          <p:nvPr/>
        </p:nvSpPr>
        <p:spPr bwMode="auto">
          <a:xfrm>
            <a:off x="7832725" y="21304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47" name="Rectangle 232"/>
          <p:cNvSpPr>
            <a:spLocks noChangeArrowheads="1"/>
          </p:cNvSpPr>
          <p:nvPr/>
        </p:nvSpPr>
        <p:spPr bwMode="auto">
          <a:xfrm>
            <a:off x="5699125" y="24352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48" name="Rectangle 233"/>
          <p:cNvSpPr>
            <a:spLocks noChangeArrowheads="1"/>
          </p:cNvSpPr>
          <p:nvPr/>
        </p:nvSpPr>
        <p:spPr bwMode="auto">
          <a:xfrm>
            <a:off x="7832725" y="24352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49" name="Rectangle 234"/>
          <p:cNvSpPr>
            <a:spLocks noChangeArrowheads="1"/>
          </p:cNvSpPr>
          <p:nvPr/>
        </p:nvSpPr>
        <p:spPr bwMode="auto">
          <a:xfrm>
            <a:off x="5699125" y="27400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50" name="Rectangle 235"/>
          <p:cNvSpPr>
            <a:spLocks noChangeArrowheads="1"/>
          </p:cNvSpPr>
          <p:nvPr/>
        </p:nvSpPr>
        <p:spPr bwMode="auto">
          <a:xfrm>
            <a:off x="7832725" y="27400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51" name="Rectangle 236"/>
          <p:cNvSpPr>
            <a:spLocks noChangeArrowheads="1"/>
          </p:cNvSpPr>
          <p:nvPr/>
        </p:nvSpPr>
        <p:spPr bwMode="auto">
          <a:xfrm>
            <a:off x="5699125" y="30448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52" name="Rectangle 237"/>
          <p:cNvSpPr>
            <a:spLocks noChangeArrowheads="1"/>
          </p:cNvSpPr>
          <p:nvPr/>
        </p:nvSpPr>
        <p:spPr bwMode="auto">
          <a:xfrm>
            <a:off x="7832725" y="30448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53" name="Rectangle 238"/>
          <p:cNvSpPr>
            <a:spLocks noChangeArrowheads="1"/>
          </p:cNvSpPr>
          <p:nvPr/>
        </p:nvSpPr>
        <p:spPr bwMode="auto">
          <a:xfrm>
            <a:off x="5699125" y="33496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54" name="Rectangle 239"/>
          <p:cNvSpPr>
            <a:spLocks noChangeArrowheads="1"/>
          </p:cNvSpPr>
          <p:nvPr/>
        </p:nvSpPr>
        <p:spPr bwMode="auto">
          <a:xfrm>
            <a:off x="7832725" y="33496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55" name="Rectangle 240"/>
          <p:cNvSpPr>
            <a:spLocks noChangeArrowheads="1"/>
          </p:cNvSpPr>
          <p:nvPr/>
        </p:nvSpPr>
        <p:spPr bwMode="auto">
          <a:xfrm>
            <a:off x="7832725" y="36544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56" name="Rectangle 241"/>
          <p:cNvSpPr>
            <a:spLocks noChangeArrowheads="1"/>
          </p:cNvSpPr>
          <p:nvPr/>
        </p:nvSpPr>
        <p:spPr bwMode="auto">
          <a:xfrm>
            <a:off x="6003925" y="39592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57" name="Rectangle 242"/>
          <p:cNvSpPr>
            <a:spLocks noChangeArrowheads="1"/>
          </p:cNvSpPr>
          <p:nvPr/>
        </p:nvSpPr>
        <p:spPr bwMode="auto">
          <a:xfrm>
            <a:off x="6308725" y="39592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58" name="Rectangle 243"/>
          <p:cNvSpPr>
            <a:spLocks noChangeArrowheads="1"/>
          </p:cNvSpPr>
          <p:nvPr/>
        </p:nvSpPr>
        <p:spPr bwMode="auto">
          <a:xfrm>
            <a:off x="6613525" y="39592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59" name="Rectangle 244"/>
          <p:cNvSpPr>
            <a:spLocks noChangeArrowheads="1"/>
          </p:cNvSpPr>
          <p:nvPr/>
        </p:nvSpPr>
        <p:spPr bwMode="auto">
          <a:xfrm>
            <a:off x="6918325" y="39592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60" name="Rectangle 245"/>
          <p:cNvSpPr>
            <a:spLocks noChangeArrowheads="1"/>
          </p:cNvSpPr>
          <p:nvPr/>
        </p:nvSpPr>
        <p:spPr bwMode="auto">
          <a:xfrm>
            <a:off x="7223125" y="39592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61" name="Rectangle 246"/>
          <p:cNvSpPr>
            <a:spLocks noChangeArrowheads="1"/>
          </p:cNvSpPr>
          <p:nvPr/>
        </p:nvSpPr>
        <p:spPr bwMode="auto">
          <a:xfrm>
            <a:off x="7527925" y="39592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62" name="Rectangle 247"/>
          <p:cNvSpPr>
            <a:spLocks noChangeArrowheads="1"/>
          </p:cNvSpPr>
          <p:nvPr/>
        </p:nvSpPr>
        <p:spPr bwMode="auto">
          <a:xfrm>
            <a:off x="7832725" y="39592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63" name="Rectangle 248"/>
          <p:cNvSpPr>
            <a:spLocks noChangeArrowheads="1"/>
          </p:cNvSpPr>
          <p:nvPr/>
        </p:nvSpPr>
        <p:spPr bwMode="auto">
          <a:xfrm>
            <a:off x="6003925" y="18256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64" name="Rectangle 249"/>
          <p:cNvSpPr>
            <a:spLocks noChangeArrowheads="1"/>
          </p:cNvSpPr>
          <p:nvPr/>
        </p:nvSpPr>
        <p:spPr bwMode="auto">
          <a:xfrm>
            <a:off x="7527925" y="18256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65" name="Rectangle 250"/>
          <p:cNvSpPr>
            <a:spLocks noChangeArrowheads="1"/>
          </p:cNvSpPr>
          <p:nvPr/>
        </p:nvSpPr>
        <p:spPr bwMode="auto">
          <a:xfrm>
            <a:off x="7832725" y="18256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66" name="Rectangle 251"/>
          <p:cNvSpPr>
            <a:spLocks noChangeArrowheads="1"/>
          </p:cNvSpPr>
          <p:nvPr/>
        </p:nvSpPr>
        <p:spPr bwMode="auto">
          <a:xfrm>
            <a:off x="5699125" y="21304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67" name="Rectangle 252"/>
          <p:cNvSpPr>
            <a:spLocks noChangeArrowheads="1"/>
          </p:cNvSpPr>
          <p:nvPr/>
        </p:nvSpPr>
        <p:spPr bwMode="auto">
          <a:xfrm>
            <a:off x="5699125" y="18256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68" name="Rectangle 253"/>
          <p:cNvSpPr>
            <a:spLocks noChangeArrowheads="1"/>
          </p:cNvSpPr>
          <p:nvPr/>
        </p:nvSpPr>
        <p:spPr bwMode="auto">
          <a:xfrm>
            <a:off x="5699125" y="36544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69" name="Rectangle 254"/>
          <p:cNvSpPr>
            <a:spLocks noChangeArrowheads="1"/>
          </p:cNvSpPr>
          <p:nvPr/>
        </p:nvSpPr>
        <p:spPr bwMode="auto">
          <a:xfrm>
            <a:off x="5699125" y="39592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170" name="Text Box 255"/>
          <p:cNvSpPr txBox="1">
            <a:spLocks noChangeArrowheads="1"/>
          </p:cNvSpPr>
          <p:nvPr/>
        </p:nvSpPr>
        <p:spPr bwMode="auto">
          <a:xfrm>
            <a:off x="928688" y="24558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219</a:t>
            </a:r>
          </a:p>
        </p:txBody>
      </p:sp>
      <p:sp>
        <p:nvSpPr>
          <p:cNvPr id="43171" name="Text Box 256"/>
          <p:cNvSpPr txBox="1">
            <a:spLocks noChangeArrowheads="1"/>
          </p:cNvSpPr>
          <p:nvPr/>
        </p:nvSpPr>
        <p:spPr bwMode="auto">
          <a:xfrm>
            <a:off x="1536700" y="24558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12</a:t>
            </a:r>
          </a:p>
        </p:txBody>
      </p:sp>
      <p:sp>
        <p:nvSpPr>
          <p:cNvPr id="43172" name="Text Box 257"/>
          <p:cNvSpPr txBox="1">
            <a:spLocks noChangeArrowheads="1"/>
          </p:cNvSpPr>
          <p:nvPr/>
        </p:nvSpPr>
        <p:spPr bwMode="auto">
          <a:xfrm>
            <a:off x="1233488" y="24558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57</a:t>
            </a:r>
          </a:p>
        </p:txBody>
      </p:sp>
      <p:sp>
        <p:nvSpPr>
          <p:cNvPr id="43173" name="Text Box 258"/>
          <p:cNvSpPr txBox="1">
            <a:spLocks noChangeArrowheads="1"/>
          </p:cNvSpPr>
          <p:nvPr/>
        </p:nvSpPr>
        <p:spPr bwMode="auto">
          <a:xfrm>
            <a:off x="2446338" y="213995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213</a:t>
            </a:r>
          </a:p>
        </p:txBody>
      </p:sp>
      <p:sp>
        <p:nvSpPr>
          <p:cNvPr id="43174" name="Text Box 259"/>
          <p:cNvSpPr txBox="1">
            <a:spLocks noChangeArrowheads="1"/>
          </p:cNvSpPr>
          <p:nvPr/>
        </p:nvSpPr>
        <p:spPr bwMode="auto">
          <a:xfrm>
            <a:off x="928688" y="213995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14</a:t>
            </a:r>
          </a:p>
        </p:txBody>
      </p:sp>
      <p:sp>
        <p:nvSpPr>
          <p:cNvPr id="43175" name="Text Box 260"/>
          <p:cNvSpPr txBox="1">
            <a:spLocks noChangeArrowheads="1"/>
          </p:cNvSpPr>
          <p:nvPr/>
        </p:nvSpPr>
        <p:spPr bwMode="auto">
          <a:xfrm>
            <a:off x="1231900" y="213995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41</a:t>
            </a:r>
          </a:p>
        </p:txBody>
      </p:sp>
      <p:sp>
        <p:nvSpPr>
          <p:cNvPr id="43176" name="Text Box 261"/>
          <p:cNvSpPr txBox="1">
            <a:spLocks noChangeArrowheads="1"/>
          </p:cNvSpPr>
          <p:nvPr/>
        </p:nvSpPr>
        <p:spPr bwMode="auto">
          <a:xfrm>
            <a:off x="2143125" y="213995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62</a:t>
            </a:r>
          </a:p>
        </p:txBody>
      </p:sp>
      <p:sp>
        <p:nvSpPr>
          <p:cNvPr id="43177" name="Text Box 262"/>
          <p:cNvSpPr txBox="1">
            <a:spLocks noChangeArrowheads="1"/>
          </p:cNvSpPr>
          <p:nvPr/>
        </p:nvSpPr>
        <p:spPr bwMode="auto">
          <a:xfrm>
            <a:off x="2751138" y="213995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52</a:t>
            </a:r>
          </a:p>
        </p:txBody>
      </p:sp>
      <p:sp>
        <p:nvSpPr>
          <p:cNvPr id="43178" name="Text Box 263"/>
          <p:cNvSpPr txBox="1">
            <a:spLocks noChangeArrowheads="1"/>
          </p:cNvSpPr>
          <p:nvPr/>
        </p:nvSpPr>
        <p:spPr bwMode="auto">
          <a:xfrm>
            <a:off x="1536700" y="213995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197</a:t>
            </a:r>
          </a:p>
        </p:txBody>
      </p:sp>
      <p:sp>
        <p:nvSpPr>
          <p:cNvPr id="43179" name="Text Box 264"/>
          <p:cNvSpPr txBox="1">
            <a:spLocks noChangeArrowheads="1"/>
          </p:cNvSpPr>
          <p:nvPr/>
        </p:nvSpPr>
        <p:spPr bwMode="auto">
          <a:xfrm>
            <a:off x="1839913" y="213995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81</a:t>
            </a:r>
          </a:p>
        </p:txBody>
      </p:sp>
      <p:sp>
        <p:nvSpPr>
          <p:cNvPr id="43180" name="Text Box 265"/>
          <p:cNvSpPr txBox="1">
            <a:spLocks noChangeArrowheads="1"/>
          </p:cNvSpPr>
          <p:nvPr/>
        </p:nvSpPr>
        <p:spPr bwMode="auto">
          <a:xfrm>
            <a:off x="3054350" y="213995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87</a:t>
            </a:r>
          </a:p>
        </p:txBody>
      </p:sp>
      <p:sp>
        <p:nvSpPr>
          <p:cNvPr id="43181" name="Text Box 266"/>
          <p:cNvSpPr txBox="1">
            <a:spLocks noChangeArrowheads="1"/>
          </p:cNvSpPr>
          <p:nvPr/>
        </p:nvSpPr>
        <p:spPr bwMode="auto">
          <a:xfrm>
            <a:off x="928688" y="183515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208</a:t>
            </a:r>
          </a:p>
        </p:txBody>
      </p:sp>
      <p:sp>
        <p:nvSpPr>
          <p:cNvPr id="43182" name="Text Box 267"/>
          <p:cNvSpPr txBox="1">
            <a:spLocks noChangeArrowheads="1"/>
          </p:cNvSpPr>
          <p:nvPr/>
        </p:nvSpPr>
        <p:spPr bwMode="auto">
          <a:xfrm>
            <a:off x="2751138" y="184943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17</a:t>
            </a:r>
          </a:p>
        </p:txBody>
      </p:sp>
      <p:sp>
        <p:nvSpPr>
          <p:cNvPr id="43183" name="Text Box 268"/>
          <p:cNvSpPr txBox="1">
            <a:spLocks noChangeArrowheads="1"/>
          </p:cNvSpPr>
          <p:nvPr/>
        </p:nvSpPr>
        <p:spPr bwMode="auto">
          <a:xfrm>
            <a:off x="1839913" y="184943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44</a:t>
            </a:r>
          </a:p>
        </p:txBody>
      </p:sp>
      <p:sp>
        <p:nvSpPr>
          <p:cNvPr id="43184" name="Text Box 269"/>
          <p:cNvSpPr txBox="1">
            <a:spLocks noChangeArrowheads="1"/>
          </p:cNvSpPr>
          <p:nvPr/>
        </p:nvSpPr>
        <p:spPr bwMode="auto">
          <a:xfrm>
            <a:off x="1231900" y="184943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89</a:t>
            </a:r>
          </a:p>
        </p:txBody>
      </p:sp>
      <p:sp>
        <p:nvSpPr>
          <p:cNvPr id="43185" name="Text Box 270"/>
          <p:cNvSpPr txBox="1">
            <a:spLocks noChangeArrowheads="1"/>
          </p:cNvSpPr>
          <p:nvPr/>
        </p:nvSpPr>
        <p:spPr bwMode="auto">
          <a:xfrm>
            <a:off x="1536700" y="184943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59</a:t>
            </a:r>
          </a:p>
        </p:txBody>
      </p:sp>
      <p:sp>
        <p:nvSpPr>
          <p:cNvPr id="43186" name="Text Box 271"/>
          <p:cNvSpPr txBox="1">
            <a:spLocks noChangeArrowheads="1"/>
          </p:cNvSpPr>
          <p:nvPr/>
        </p:nvSpPr>
        <p:spPr bwMode="auto">
          <a:xfrm>
            <a:off x="2143125" y="184943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122</a:t>
            </a:r>
          </a:p>
        </p:txBody>
      </p:sp>
      <p:sp>
        <p:nvSpPr>
          <p:cNvPr id="43187" name="Text Box 272"/>
          <p:cNvSpPr txBox="1">
            <a:spLocks noChangeArrowheads="1"/>
          </p:cNvSpPr>
          <p:nvPr/>
        </p:nvSpPr>
        <p:spPr bwMode="auto">
          <a:xfrm>
            <a:off x="2446338" y="184943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49</a:t>
            </a:r>
          </a:p>
        </p:txBody>
      </p:sp>
      <p:sp>
        <p:nvSpPr>
          <p:cNvPr id="43188" name="Text Box 273"/>
          <p:cNvSpPr txBox="1">
            <a:spLocks noChangeArrowheads="1"/>
          </p:cNvSpPr>
          <p:nvPr/>
        </p:nvSpPr>
        <p:spPr bwMode="auto">
          <a:xfrm>
            <a:off x="3054350" y="184943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96</a:t>
            </a:r>
          </a:p>
        </p:txBody>
      </p:sp>
      <p:sp>
        <p:nvSpPr>
          <p:cNvPr id="43189" name="Text Box 274"/>
          <p:cNvSpPr txBox="1">
            <a:spLocks noChangeArrowheads="1"/>
          </p:cNvSpPr>
          <p:nvPr/>
        </p:nvSpPr>
        <p:spPr bwMode="auto">
          <a:xfrm>
            <a:off x="1839913" y="24558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45</a:t>
            </a:r>
          </a:p>
        </p:txBody>
      </p:sp>
      <p:sp>
        <p:nvSpPr>
          <p:cNvPr id="43190" name="Text Box 275"/>
          <p:cNvSpPr txBox="1">
            <a:spLocks noChangeArrowheads="1"/>
          </p:cNvSpPr>
          <p:nvPr/>
        </p:nvSpPr>
        <p:spPr bwMode="auto">
          <a:xfrm>
            <a:off x="3054350" y="24558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221</a:t>
            </a:r>
          </a:p>
        </p:txBody>
      </p:sp>
      <p:sp>
        <p:nvSpPr>
          <p:cNvPr id="43191" name="Text Box 276"/>
          <p:cNvSpPr txBox="1">
            <a:spLocks noChangeArrowheads="1"/>
          </p:cNvSpPr>
          <p:nvPr/>
        </p:nvSpPr>
        <p:spPr bwMode="auto">
          <a:xfrm>
            <a:off x="2446338" y="24558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19</a:t>
            </a:r>
          </a:p>
        </p:txBody>
      </p:sp>
      <p:sp>
        <p:nvSpPr>
          <p:cNvPr id="43192" name="Text Box 277"/>
          <p:cNvSpPr txBox="1">
            <a:spLocks noChangeArrowheads="1"/>
          </p:cNvSpPr>
          <p:nvPr/>
        </p:nvSpPr>
        <p:spPr bwMode="auto">
          <a:xfrm>
            <a:off x="2143125" y="24558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187</a:t>
            </a:r>
          </a:p>
        </p:txBody>
      </p:sp>
      <p:sp>
        <p:nvSpPr>
          <p:cNvPr id="43193" name="Text Box 278"/>
          <p:cNvSpPr txBox="1">
            <a:spLocks noChangeArrowheads="1"/>
          </p:cNvSpPr>
          <p:nvPr/>
        </p:nvSpPr>
        <p:spPr bwMode="auto">
          <a:xfrm>
            <a:off x="2751138" y="24558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191</a:t>
            </a:r>
          </a:p>
        </p:txBody>
      </p:sp>
      <p:sp>
        <p:nvSpPr>
          <p:cNvPr id="43194" name="Text Box 279"/>
          <p:cNvSpPr txBox="1">
            <a:spLocks noChangeArrowheads="1"/>
          </p:cNvSpPr>
          <p:nvPr/>
        </p:nvSpPr>
        <p:spPr bwMode="auto">
          <a:xfrm>
            <a:off x="1839913" y="27606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212</a:t>
            </a:r>
          </a:p>
        </p:txBody>
      </p:sp>
      <p:sp>
        <p:nvSpPr>
          <p:cNvPr id="43195" name="Text Box 280"/>
          <p:cNvSpPr txBox="1">
            <a:spLocks noChangeArrowheads="1"/>
          </p:cNvSpPr>
          <p:nvPr/>
        </p:nvSpPr>
        <p:spPr bwMode="auto">
          <a:xfrm>
            <a:off x="1231900" y="27606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81</a:t>
            </a:r>
          </a:p>
        </p:txBody>
      </p:sp>
      <p:sp>
        <p:nvSpPr>
          <p:cNvPr id="43196" name="Text Box 281"/>
          <p:cNvSpPr txBox="1">
            <a:spLocks noChangeArrowheads="1"/>
          </p:cNvSpPr>
          <p:nvPr/>
        </p:nvSpPr>
        <p:spPr bwMode="auto">
          <a:xfrm>
            <a:off x="1536700" y="27606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46</a:t>
            </a:r>
          </a:p>
        </p:txBody>
      </p:sp>
      <p:sp>
        <p:nvSpPr>
          <p:cNvPr id="43197" name="Text Box 282"/>
          <p:cNvSpPr txBox="1">
            <a:spLocks noChangeArrowheads="1"/>
          </p:cNvSpPr>
          <p:nvPr/>
        </p:nvSpPr>
        <p:spPr bwMode="auto">
          <a:xfrm>
            <a:off x="928688" y="27606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43</a:t>
            </a:r>
          </a:p>
        </p:txBody>
      </p:sp>
      <p:sp>
        <p:nvSpPr>
          <p:cNvPr id="1169691" name="Text Box 283"/>
          <p:cNvSpPr txBox="1">
            <a:spLocks noChangeArrowheads="1"/>
          </p:cNvSpPr>
          <p:nvPr/>
        </p:nvSpPr>
        <p:spPr bwMode="auto">
          <a:xfrm>
            <a:off x="3660775" y="4946650"/>
            <a:ext cx="3036888"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12   14   41   57   59   89   197   208   219   </a:t>
            </a:r>
          </a:p>
        </p:txBody>
      </p:sp>
      <p:sp>
        <p:nvSpPr>
          <p:cNvPr id="1169692" name="Line 284"/>
          <p:cNvSpPr>
            <a:spLocks noChangeShapeType="1"/>
          </p:cNvSpPr>
          <p:nvPr/>
        </p:nvSpPr>
        <p:spPr bwMode="auto">
          <a:xfrm>
            <a:off x="3813175" y="4416425"/>
            <a:ext cx="0" cy="4572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nvGrpSpPr>
          <p:cNvPr id="1169693" name="Group 285"/>
          <p:cNvGrpSpPr>
            <a:grpSpLocks/>
          </p:cNvGrpSpPr>
          <p:nvPr/>
        </p:nvGrpSpPr>
        <p:grpSpPr bwMode="auto">
          <a:xfrm>
            <a:off x="1925638" y="4673600"/>
            <a:ext cx="1279525" cy="881063"/>
            <a:chOff x="1637" y="2456"/>
            <a:chExt cx="622" cy="555"/>
          </a:xfrm>
        </p:grpSpPr>
        <p:sp>
          <p:nvSpPr>
            <p:cNvPr id="43206" name="Text Box 286"/>
            <p:cNvSpPr txBox="1">
              <a:spLocks noChangeArrowheads="1"/>
            </p:cNvSpPr>
            <p:nvPr/>
          </p:nvSpPr>
          <p:spPr bwMode="auto">
            <a:xfrm>
              <a:off x="1829" y="283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12</a:t>
              </a:r>
            </a:p>
          </p:txBody>
        </p:sp>
        <p:sp>
          <p:nvSpPr>
            <p:cNvPr id="43207" name="Text Box 287"/>
            <p:cNvSpPr txBox="1">
              <a:spLocks noChangeArrowheads="1"/>
            </p:cNvSpPr>
            <p:nvPr/>
          </p:nvSpPr>
          <p:spPr bwMode="auto">
            <a:xfrm>
              <a:off x="1637" y="263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41</a:t>
              </a:r>
            </a:p>
          </p:txBody>
        </p:sp>
        <p:sp>
          <p:nvSpPr>
            <p:cNvPr id="43208" name="Text Box 288"/>
            <p:cNvSpPr txBox="1">
              <a:spLocks noChangeArrowheads="1"/>
            </p:cNvSpPr>
            <p:nvPr/>
          </p:nvSpPr>
          <p:spPr bwMode="auto">
            <a:xfrm>
              <a:off x="2020" y="245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44</a:t>
              </a:r>
            </a:p>
          </p:txBody>
        </p:sp>
        <p:sp>
          <p:nvSpPr>
            <p:cNvPr id="43209" name="Text Box 289"/>
            <p:cNvSpPr txBox="1">
              <a:spLocks noChangeArrowheads="1"/>
            </p:cNvSpPr>
            <p:nvPr/>
          </p:nvSpPr>
          <p:spPr bwMode="auto">
            <a:xfrm>
              <a:off x="2020" y="283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45</a:t>
              </a:r>
            </a:p>
          </p:txBody>
        </p:sp>
        <p:sp>
          <p:nvSpPr>
            <p:cNvPr id="43210" name="Text Box 290"/>
            <p:cNvSpPr txBox="1">
              <a:spLocks noChangeArrowheads="1"/>
            </p:cNvSpPr>
            <p:nvPr/>
          </p:nvSpPr>
          <p:spPr bwMode="auto">
            <a:xfrm>
              <a:off x="1637" y="245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89</a:t>
              </a:r>
            </a:p>
          </p:txBody>
        </p:sp>
        <p:sp>
          <p:nvSpPr>
            <p:cNvPr id="43211" name="Text Box 291"/>
            <p:cNvSpPr txBox="1">
              <a:spLocks noChangeArrowheads="1"/>
            </p:cNvSpPr>
            <p:nvPr/>
          </p:nvSpPr>
          <p:spPr bwMode="auto">
            <a:xfrm>
              <a:off x="1829" y="245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59</a:t>
              </a:r>
            </a:p>
          </p:txBody>
        </p:sp>
        <p:sp>
          <p:nvSpPr>
            <p:cNvPr id="43212" name="Text Box 292"/>
            <p:cNvSpPr txBox="1">
              <a:spLocks noChangeArrowheads="1"/>
            </p:cNvSpPr>
            <p:nvPr/>
          </p:nvSpPr>
          <p:spPr bwMode="auto">
            <a:xfrm>
              <a:off x="1638" y="283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57</a:t>
              </a:r>
            </a:p>
          </p:txBody>
        </p:sp>
        <p:sp>
          <p:nvSpPr>
            <p:cNvPr id="43213" name="Text Box 293"/>
            <p:cNvSpPr txBox="1">
              <a:spLocks noChangeArrowheads="1"/>
            </p:cNvSpPr>
            <p:nvPr/>
          </p:nvSpPr>
          <p:spPr bwMode="auto">
            <a:xfrm>
              <a:off x="1829" y="263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197</a:t>
              </a:r>
            </a:p>
          </p:txBody>
        </p:sp>
        <p:sp>
          <p:nvSpPr>
            <p:cNvPr id="43214" name="Text Box 294"/>
            <p:cNvSpPr txBox="1">
              <a:spLocks noChangeArrowheads="1"/>
            </p:cNvSpPr>
            <p:nvPr/>
          </p:nvSpPr>
          <p:spPr bwMode="auto">
            <a:xfrm>
              <a:off x="2020" y="263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81</a:t>
              </a:r>
            </a:p>
          </p:txBody>
        </p:sp>
      </p:grpSp>
      <p:sp>
        <p:nvSpPr>
          <p:cNvPr id="1169703" name="Text Box 295"/>
          <p:cNvSpPr txBox="1">
            <a:spLocks noChangeArrowheads="1"/>
          </p:cNvSpPr>
          <p:nvPr/>
        </p:nvSpPr>
        <p:spPr bwMode="auto">
          <a:xfrm>
            <a:off x="3660775" y="4946650"/>
            <a:ext cx="3036888"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12   41   44   45   57   59   81   89   197   </a:t>
            </a:r>
          </a:p>
        </p:txBody>
      </p:sp>
      <p:sp>
        <p:nvSpPr>
          <p:cNvPr id="1169704" name="Line 296"/>
          <p:cNvSpPr>
            <a:spLocks noChangeShapeType="1"/>
          </p:cNvSpPr>
          <p:nvPr/>
        </p:nvSpPr>
        <p:spPr bwMode="auto">
          <a:xfrm>
            <a:off x="3813175" y="4416425"/>
            <a:ext cx="0" cy="4572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43203" name="Text Box 297"/>
          <p:cNvSpPr txBox="1">
            <a:spLocks noChangeArrowheads="1"/>
          </p:cNvSpPr>
          <p:nvPr/>
        </p:nvSpPr>
        <p:spPr bwMode="auto">
          <a:xfrm>
            <a:off x="5481638" y="36242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6</a:t>
            </a:r>
          </a:p>
        </p:txBody>
      </p:sp>
      <p:sp>
        <p:nvSpPr>
          <p:cNvPr id="43204" name="Text Box 298"/>
          <p:cNvSpPr txBox="1">
            <a:spLocks noChangeArrowheads="1"/>
          </p:cNvSpPr>
          <p:nvPr/>
        </p:nvSpPr>
        <p:spPr bwMode="auto">
          <a:xfrm>
            <a:off x="5481638" y="39274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7</a:t>
            </a:r>
          </a:p>
        </p:txBody>
      </p:sp>
      <p:sp>
        <p:nvSpPr>
          <p:cNvPr id="300"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303"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5. </a:t>
            </a:r>
            <a:r>
              <a:rPr lang="en-US" sz="2800" dirty="0" err="1" smtClean="0">
                <a:latin typeface="Arial" charset="0"/>
              </a:rPr>
              <a:t>Otros</a:t>
            </a:r>
            <a:r>
              <a:rPr lang="en-US" sz="2800" dirty="0" smtClean="0">
                <a:latin typeface="Arial" charset="0"/>
              </a:rPr>
              <a:t> </a:t>
            </a:r>
            <a:r>
              <a:rPr lang="en-US" sz="2800" dirty="0" err="1" smtClean="0">
                <a:latin typeface="Arial" charset="0"/>
              </a:rPr>
              <a:t>Filtros</a:t>
            </a:r>
            <a:r>
              <a:rPr lang="en-US" sz="2800" dirty="0" smtClean="0">
                <a:latin typeface="Arial" charset="0"/>
              </a:rPr>
              <a:t>.  </a:t>
            </a:r>
            <a:r>
              <a:rPr lang="en-US" sz="2800" dirty="0" err="1" smtClean="0">
                <a:latin typeface="Arial" charset="0"/>
              </a:rPr>
              <a:t>Filtro</a:t>
            </a:r>
            <a:r>
              <a:rPr lang="en-US" sz="2800" dirty="0" smtClean="0">
                <a:latin typeface="Arial" charset="0"/>
              </a:rPr>
              <a:t> del </a:t>
            </a:r>
            <a:r>
              <a:rPr lang="en-US" sz="2800" dirty="0" err="1" smtClean="0">
                <a:latin typeface="Arial" charset="0"/>
              </a:rPr>
              <a:t>mínimo</a:t>
            </a:r>
            <a:r>
              <a:rPr lang="en-US" sz="2800" dirty="0" smtClean="0">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695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695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169691"/>
                                        </p:tgtEl>
                                        <p:attrNameLst>
                                          <p:attrName>style.visibility</p:attrName>
                                        </p:attrNameLst>
                                      </p:cBhvr>
                                      <p:to>
                                        <p:strVal val="visible"/>
                                      </p:to>
                                    </p:set>
                                    <p:anim calcmode="lin" valueType="num">
                                      <p:cBhvr>
                                        <p:cTn id="15" dur="1000" fill="hold"/>
                                        <p:tgtEl>
                                          <p:spTgt spid="1169691"/>
                                        </p:tgtEl>
                                        <p:attrNameLst>
                                          <p:attrName>ppt_x</p:attrName>
                                        </p:attrNameLst>
                                      </p:cBhvr>
                                      <p:tavLst>
                                        <p:tav tm="0">
                                          <p:val>
                                            <p:strVal val="#ppt_x-.2"/>
                                          </p:val>
                                        </p:tav>
                                        <p:tav tm="100000">
                                          <p:val>
                                            <p:strVal val="#ppt_x"/>
                                          </p:val>
                                        </p:tav>
                                      </p:tavLst>
                                    </p:anim>
                                    <p:anim calcmode="lin" valueType="num">
                                      <p:cBhvr>
                                        <p:cTn id="16" dur="1000" fill="hold"/>
                                        <p:tgtEl>
                                          <p:spTgt spid="1169691"/>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1696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169692"/>
                                        </p:tgtEl>
                                        <p:attrNameLst>
                                          <p:attrName>style.visibility</p:attrName>
                                        </p:attrNameLst>
                                      </p:cBhvr>
                                      <p:to>
                                        <p:strVal val="visible"/>
                                      </p:to>
                                    </p:set>
                                    <p:animEffect transition="in" filter="fade">
                                      <p:cBhvr>
                                        <p:cTn id="22" dur="1000"/>
                                        <p:tgtEl>
                                          <p:spTgt spid="1169692"/>
                                        </p:tgtEl>
                                      </p:cBhvr>
                                    </p:animEffect>
                                    <p:anim calcmode="lin" valueType="num">
                                      <p:cBhvr>
                                        <p:cTn id="23" dur="1000" fill="hold"/>
                                        <p:tgtEl>
                                          <p:spTgt spid="1169692"/>
                                        </p:tgtEl>
                                        <p:attrNameLst>
                                          <p:attrName>ppt_x</p:attrName>
                                        </p:attrNameLst>
                                      </p:cBhvr>
                                      <p:tavLst>
                                        <p:tav tm="0">
                                          <p:val>
                                            <p:strVal val="#ppt_x"/>
                                          </p:val>
                                        </p:tav>
                                        <p:tav tm="100000">
                                          <p:val>
                                            <p:strVal val="#ppt_x"/>
                                          </p:val>
                                        </p:tav>
                                      </p:tavLst>
                                    </p:anim>
                                    <p:anim calcmode="lin" valueType="num">
                                      <p:cBhvr>
                                        <p:cTn id="24" dur="1000" fill="hold"/>
                                        <p:tgtEl>
                                          <p:spTgt spid="1169692"/>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16941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0"/>
                                          </p:stCondLst>
                                        </p:cTn>
                                        <p:tgtEl>
                                          <p:spTgt spid="116955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6953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6969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69692"/>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1694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6954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16969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1169703"/>
                                        </p:tgtEl>
                                        <p:attrNameLst>
                                          <p:attrName>style.visibility</p:attrName>
                                        </p:attrNameLst>
                                      </p:cBhvr>
                                      <p:to>
                                        <p:strVal val="visible"/>
                                      </p:to>
                                    </p:set>
                                    <p:anim calcmode="lin" valueType="num">
                                      <p:cBhvr>
                                        <p:cTn id="51" dur="1000" fill="hold"/>
                                        <p:tgtEl>
                                          <p:spTgt spid="1169703"/>
                                        </p:tgtEl>
                                        <p:attrNameLst>
                                          <p:attrName>ppt_x</p:attrName>
                                        </p:attrNameLst>
                                      </p:cBhvr>
                                      <p:tavLst>
                                        <p:tav tm="0">
                                          <p:val>
                                            <p:strVal val="#ppt_x-.2"/>
                                          </p:val>
                                        </p:tav>
                                        <p:tav tm="100000">
                                          <p:val>
                                            <p:strVal val="#ppt_x"/>
                                          </p:val>
                                        </p:tav>
                                      </p:tavLst>
                                    </p:anim>
                                    <p:anim calcmode="lin" valueType="num">
                                      <p:cBhvr>
                                        <p:cTn id="52" dur="1000" fill="hold"/>
                                        <p:tgtEl>
                                          <p:spTgt spid="1169703"/>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16970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1169704"/>
                                        </p:tgtEl>
                                        <p:attrNameLst>
                                          <p:attrName>style.visibility</p:attrName>
                                        </p:attrNameLst>
                                      </p:cBhvr>
                                      <p:to>
                                        <p:strVal val="visible"/>
                                      </p:to>
                                    </p:set>
                                    <p:animEffect transition="in" filter="fade">
                                      <p:cBhvr>
                                        <p:cTn id="58" dur="1000"/>
                                        <p:tgtEl>
                                          <p:spTgt spid="1169704"/>
                                        </p:tgtEl>
                                      </p:cBhvr>
                                    </p:animEffect>
                                    <p:anim calcmode="lin" valueType="num">
                                      <p:cBhvr>
                                        <p:cTn id="59" dur="1000" fill="hold"/>
                                        <p:tgtEl>
                                          <p:spTgt spid="1169704"/>
                                        </p:tgtEl>
                                        <p:attrNameLst>
                                          <p:attrName>ppt_x</p:attrName>
                                        </p:attrNameLst>
                                      </p:cBhvr>
                                      <p:tavLst>
                                        <p:tav tm="0">
                                          <p:val>
                                            <p:strVal val="#ppt_x"/>
                                          </p:val>
                                        </p:tav>
                                        <p:tav tm="100000">
                                          <p:val>
                                            <p:strVal val="#ppt_x"/>
                                          </p:val>
                                        </p:tav>
                                      </p:tavLst>
                                    </p:anim>
                                    <p:anim calcmode="lin" valueType="num">
                                      <p:cBhvr>
                                        <p:cTn id="60" dur="1000" fill="hold"/>
                                        <p:tgtEl>
                                          <p:spTgt spid="1169704"/>
                                        </p:tgtEl>
                                        <p:attrNameLst>
                                          <p:attrName>ppt_y</p:attrName>
                                        </p:attrNameLst>
                                      </p:cBhvr>
                                      <p:tavLst>
                                        <p:tav tm="0">
                                          <p:val>
                                            <p:strVal val="#ppt_y-.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169410"/>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nodeType="clickEffect">
                                  <p:stCondLst>
                                    <p:cond delay="0"/>
                                  </p:stCondLst>
                                  <p:childTnLst>
                                    <p:set>
                                      <p:cBhvr>
                                        <p:cTn id="68" dur="1" fill="hold">
                                          <p:stCondLst>
                                            <p:cond delay="0"/>
                                          </p:stCondLst>
                                        </p:cTn>
                                        <p:tgtEl>
                                          <p:spTgt spid="1169544"/>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169693"/>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169703"/>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169704"/>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1169564"/>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xit" presetSubtype="0" fill="hold" nodeType="clickEffect">
                                  <p:stCondLst>
                                    <p:cond delay="0"/>
                                  </p:stCondLst>
                                  <p:childTnLst>
                                    <p:set>
                                      <p:cBhvr>
                                        <p:cTn id="80" dur="1" fill="hold">
                                          <p:stCondLst>
                                            <p:cond delay="0"/>
                                          </p:stCondLst>
                                        </p:cTn>
                                        <p:tgtEl>
                                          <p:spTgt spid="1169564"/>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116957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nodeType="clickEffect">
                                  <p:stCondLst>
                                    <p:cond delay="0"/>
                                  </p:stCondLst>
                                  <p:childTnLst>
                                    <p:set>
                                      <p:cBhvr>
                                        <p:cTn id="86" dur="1" fill="hold">
                                          <p:stCondLst>
                                            <p:cond delay="0"/>
                                          </p:stCondLst>
                                        </p:cTn>
                                        <p:tgtEl>
                                          <p:spTgt spid="11695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9691" grpId="0"/>
      <p:bldP spid="1169691" grpId="1"/>
      <p:bldP spid="1169692" grpId="0" animBg="1"/>
      <p:bldP spid="1169692" grpId="1" animBg="1"/>
      <p:bldP spid="1169703" grpId="0"/>
      <p:bldP spid="1169703" grpId="1"/>
      <p:bldP spid="1169704" grpId="0" animBg="1"/>
      <p:bldP spid="1169704"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Text Box 6"/>
          <p:cNvSpPr txBox="1">
            <a:spLocks noChangeArrowheads="1"/>
          </p:cNvSpPr>
          <p:nvPr/>
        </p:nvSpPr>
        <p:spPr bwMode="auto">
          <a:xfrm>
            <a:off x="4252913" y="1570038"/>
            <a:ext cx="320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endParaRPr lang="es-ES"/>
          </a:p>
        </p:txBody>
      </p:sp>
      <p:sp>
        <p:nvSpPr>
          <p:cNvPr id="1171464" name="Text Box 8"/>
          <p:cNvSpPr txBox="1">
            <a:spLocks noChangeArrowheads="1"/>
          </p:cNvSpPr>
          <p:nvPr/>
        </p:nvSpPr>
        <p:spPr bwMode="auto">
          <a:xfrm>
            <a:off x="701675" y="5554663"/>
            <a:ext cx="79089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s-ES" sz="2000" dirty="0">
                <a:solidFill>
                  <a:srgbClr val="070000"/>
                </a:solidFill>
              </a:rPr>
              <a:t>Es como si hubiéramos hecho una </a:t>
            </a:r>
            <a:r>
              <a:rPr lang="es-ES" sz="2000" b="1" dirty="0" smtClean="0">
                <a:solidFill>
                  <a:srgbClr val="070000"/>
                </a:solidFill>
              </a:rPr>
              <a:t>erosión. </a:t>
            </a:r>
            <a:r>
              <a:rPr lang="es-ES" sz="2000" dirty="0" smtClean="0">
                <a:solidFill>
                  <a:srgbClr val="070000"/>
                </a:solidFill>
              </a:rPr>
              <a:t>Las </a:t>
            </a:r>
            <a:r>
              <a:rPr lang="es-ES" sz="2000" dirty="0">
                <a:solidFill>
                  <a:srgbClr val="070000"/>
                </a:solidFill>
              </a:rPr>
              <a:t>zonas </a:t>
            </a:r>
            <a:r>
              <a:rPr lang="es-ES" sz="2000" dirty="0" smtClean="0">
                <a:solidFill>
                  <a:srgbClr val="070000"/>
                </a:solidFill>
              </a:rPr>
              <a:t>claras se han reducido </a:t>
            </a:r>
            <a:r>
              <a:rPr lang="es-ES" sz="2000" dirty="0">
                <a:solidFill>
                  <a:srgbClr val="070000"/>
                </a:solidFill>
              </a:rPr>
              <a:t>(morfología en niveles de gris)</a:t>
            </a:r>
          </a:p>
        </p:txBody>
      </p:sp>
      <p:sp>
        <p:nvSpPr>
          <p:cNvPr id="9"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10" name="Text Box 6"/>
          <p:cNvSpPr txBox="1">
            <a:spLocks noChangeArrowheads="1"/>
          </p:cNvSpPr>
          <p:nvPr/>
        </p:nvSpPr>
        <p:spPr bwMode="auto">
          <a:xfrm>
            <a:off x="3281363" y="1316038"/>
            <a:ext cx="45272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r>
              <a:rPr lang="en-US" dirty="0"/>
              <a:t>&gt;&gt; I=</a:t>
            </a:r>
            <a:r>
              <a:rPr lang="en-US" dirty="0" err="1"/>
              <a:t>imread</a:t>
            </a:r>
            <a:r>
              <a:rPr lang="en-US" dirty="0" smtClean="0"/>
              <a:t>('</a:t>
            </a:r>
            <a:r>
              <a:rPr lang="en-US" dirty="0">
                <a:solidFill>
                  <a:srgbClr val="000000"/>
                </a:solidFill>
              </a:rPr>
              <a:t> fig 6_12a.tif </a:t>
            </a:r>
            <a:r>
              <a:rPr lang="en-US" dirty="0" smtClean="0"/>
              <a:t>');</a:t>
            </a:r>
            <a:endParaRPr lang="en-US" dirty="0"/>
          </a:p>
          <a:p>
            <a:pPr eaLnBrk="1" hangingPunct="1"/>
            <a:r>
              <a:rPr lang="en-US" dirty="0"/>
              <a:t>&gt;&gt; </a:t>
            </a:r>
            <a:r>
              <a:rPr lang="en-US" dirty="0" smtClean="0"/>
              <a:t>Min=ordfilt2(I,1,ones(5,5));</a:t>
            </a:r>
            <a:endParaRPr lang="en-US" dirty="0"/>
          </a:p>
        </p:txBody>
      </p:sp>
      <p:pic>
        <p:nvPicPr>
          <p:cNvPr id="13" name="Picture 2" descr="C:\Users\Eusebio\Documents\LIBRO\FIGURAS\cap6\tif\fig6_12a.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70" y="2105096"/>
            <a:ext cx="3676216" cy="275716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4"/>
          <p:cNvSpPr>
            <a:spLocks noChangeArrowheads="1"/>
          </p:cNvSpPr>
          <p:nvPr/>
        </p:nvSpPr>
        <p:spPr bwMode="auto">
          <a:xfrm>
            <a:off x="777875" y="5022850"/>
            <a:ext cx="82153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0000"/>
              </a:buClr>
              <a:buFontTx/>
              <a:buNone/>
            </a:pPr>
            <a:r>
              <a:rPr lang="en-US" sz="1800" dirty="0" err="1">
                <a:solidFill>
                  <a:srgbClr val="000000"/>
                </a:solidFill>
              </a:rPr>
              <a:t>Imagen</a:t>
            </a:r>
            <a:r>
              <a:rPr lang="en-US" sz="1800" dirty="0">
                <a:solidFill>
                  <a:srgbClr val="000000"/>
                </a:solidFill>
              </a:rPr>
              <a:t> I original </a:t>
            </a:r>
            <a:r>
              <a:rPr lang="en-US" sz="1800" i="1" dirty="0" smtClean="0">
                <a:solidFill>
                  <a:srgbClr val="000000"/>
                </a:solidFill>
              </a:rPr>
              <a:t>fig 6_12a.tif                 </a:t>
            </a:r>
            <a:r>
              <a:rPr lang="en-US" sz="1800" dirty="0" err="1">
                <a:solidFill>
                  <a:srgbClr val="000000"/>
                </a:solidFill>
              </a:rPr>
              <a:t>Imagen</a:t>
            </a:r>
            <a:r>
              <a:rPr lang="en-US" sz="1800" dirty="0">
                <a:solidFill>
                  <a:srgbClr val="000000"/>
                </a:solidFill>
              </a:rPr>
              <a:t> </a:t>
            </a:r>
            <a:r>
              <a:rPr lang="en-US" sz="1800" dirty="0" smtClean="0">
                <a:solidFill>
                  <a:srgbClr val="000000"/>
                </a:solidFill>
              </a:rPr>
              <a:t>Min </a:t>
            </a:r>
            <a:r>
              <a:rPr lang="en-US" sz="1800" dirty="0" err="1" smtClean="0">
                <a:solidFill>
                  <a:srgbClr val="000000"/>
                </a:solidFill>
              </a:rPr>
              <a:t>filtrada</a:t>
            </a:r>
            <a:r>
              <a:rPr lang="en-US" sz="1800" dirty="0" smtClean="0">
                <a:solidFill>
                  <a:srgbClr val="000000"/>
                </a:solidFill>
              </a:rPr>
              <a:t> </a:t>
            </a:r>
            <a:r>
              <a:rPr lang="en-US" sz="1800" dirty="0" err="1">
                <a:solidFill>
                  <a:srgbClr val="000000"/>
                </a:solidFill>
              </a:rPr>
              <a:t>filtro</a:t>
            </a:r>
            <a:r>
              <a:rPr lang="en-US" sz="1800" dirty="0">
                <a:solidFill>
                  <a:srgbClr val="000000"/>
                </a:solidFill>
              </a:rPr>
              <a:t> </a:t>
            </a:r>
            <a:r>
              <a:rPr lang="en-US" sz="1800" dirty="0" err="1" smtClean="0">
                <a:solidFill>
                  <a:srgbClr val="000000"/>
                </a:solidFill>
              </a:rPr>
              <a:t>mínimo</a:t>
            </a:r>
            <a:r>
              <a:rPr lang="en-US" sz="1800" dirty="0" smtClean="0">
                <a:solidFill>
                  <a:srgbClr val="000000"/>
                </a:solidFill>
              </a:rPr>
              <a:t> 5x5</a:t>
            </a:r>
            <a:endParaRPr lang="en-US" sz="1800" dirty="0">
              <a:solidFill>
                <a:srgbClr val="000000"/>
              </a:solidFill>
            </a:endParaRPr>
          </a:p>
        </p:txBody>
      </p:sp>
      <p:pic>
        <p:nvPicPr>
          <p:cNvPr id="23554" name="Picture 2" descr="C:\Users\Eusebio\Documents\LIBRO\FIGURAS\cap6\tif\fig6_12b.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321" y="2071756"/>
            <a:ext cx="3750237" cy="281267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5. </a:t>
            </a:r>
            <a:r>
              <a:rPr lang="en-US" sz="2800" dirty="0" err="1" smtClean="0">
                <a:latin typeface="Arial" charset="0"/>
              </a:rPr>
              <a:t>Otros</a:t>
            </a:r>
            <a:r>
              <a:rPr lang="en-US" sz="2800" dirty="0" smtClean="0">
                <a:latin typeface="Arial" charset="0"/>
              </a:rPr>
              <a:t> </a:t>
            </a:r>
            <a:r>
              <a:rPr lang="en-US" sz="2800" dirty="0" err="1" smtClean="0">
                <a:latin typeface="Arial" charset="0"/>
              </a:rPr>
              <a:t>Filtros</a:t>
            </a:r>
            <a:r>
              <a:rPr lang="en-US" sz="2800" dirty="0" smtClean="0">
                <a:latin typeface="Arial" charset="0"/>
              </a:rPr>
              <a:t>.  </a:t>
            </a:r>
            <a:r>
              <a:rPr lang="en-US" sz="2800" dirty="0" err="1" smtClean="0">
                <a:latin typeface="Arial" charset="0"/>
              </a:rPr>
              <a:t>Filtro</a:t>
            </a:r>
            <a:r>
              <a:rPr lang="en-US" sz="2800" dirty="0" smtClean="0">
                <a:latin typeface="Arial" charset="0"/>
              </a:rPr>
              <a:t> del </a:t>
            </a:r>
            <a:r>
              <a:rPr lang="en-US" sz="2800" dirty="0" err="1" smtClean="0">
                <a:latin typeface="Arial" charset="0"/>
              </a:rPr>
              <a:t>mínimo</a:t>
            </a:r>
            <a:r>
              <a:rPr lang="en-US" sz="2800" dirty="0" smtClean="0">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14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1464"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3506" name="Group 2"/>
          <p:cNvGrpSpPr>
            <a:grpSpLocks/>
          </p:cNvGrpSpPr>
          <p:nvPr/>
        </p:nvGrpSpPr>
        <p:grpSpPr bwMode="auto">
          <a:xfrm>
            <a:off x="6300788" y="2062163"/>
            <a:ext cx="379412" cy="304800"/>
            <a:chOff x="4123" y="960"/>
            <a:chExt cx="239" cy="192"/>
          </a:xfrm>
        </p:grpSpPr>
        <p:sp>
          <p:nvSpPr>
            <p:cNvPr id="45344" name="Rectangle 3"/>
            <p:cNvSpPr>
              <a:spLocks noChangeArrowheads="1"/>
            </p:cNvSpPr>
            <p:nvPr/>
          </p:nvSpPr>
          <p:spPr bwMode="auto">
            <a:xfrm>
              <a:off x="4128" y="960"/>
              <a:ext cx="192" cy="192"/>
            </a:xfrm>
            <a:prstGeom prst="rect">
              <a:avLst/>
            </a:prstGeom>
            <a:solidFill>
              <a:srgbClr val="5F5F5F"/>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45" name="Text Box 4"/>
            <p:cNvSpPr txBox="1">
              <a:spLocks noChangeArrowheads="1"/>
            </p:cNvSpPr>
            <p:nvPr/>
          </p:nvSpPr>
          <p:spPr bwMode="auto">
            <a:xfrm>
              <a:off x="4123" y="973"/>
              <a:ext cx="239" cy="1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197</a:t>
              </a:r>
            </a:p>
          </p:txBody>
        </p:sp>
      </p:grpSp>
      <p:grpSp>
        <p:nvGrpSpPr>
          <p:cNvPr id="1173509" name="Group 5"/>
          <p:cNvGrpSpPr>
            <a:grpSpLocks/>
          </p:cNvGrpSpPr>
          <p:nvPr/>
        </p:nvGrpSpPr>
        <p:grpSpPr bwMode="auto">
          <a:xfrm>
            <a:off x="5997575" y="2062163"/>
            <a:ext cx="379413" cy="304800"/>
            <a:chOff x="3932" y="960"/>
            <a:chExt cx="239" cy="192"/>
          </a:xfrm>
        </p:grpSpPr>
        <p:sp>
          <p:nvSpPr>
            <p:cNvPr id="45342" name="Rectangle 6"/>
            <p:cNvSpPr>
              <a:spLocks noChangeArrowheads="1"/>
            </p:cNvSpPr>
            <p:nvPr/>
          </p:nvSpPr>
          <p:spPr bwMode="auto">
            <a:xfrm>
              <a:off x="3936" y="960"/>
              <a:ext cx="192" cy="192"/>
            </a:xfrm>
            <a:prstGeom prst="rect">
              <a:avLst/>
            </a:prstGeom>
            <a:solidFill>
              <a:srgbClr val="808080"/>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43" name="Text Box 7"/>
            <p:cNvSpPr txBox="1">
              <a:spLocks noChangeArrowheads="1"/>
            </p:cNvSpPr>
            <p:nvPr/>
          </p:nvSpPr>
          <p:spPr bwMode="auto">
            <a:xfrm>
              <a:off x="3932" y="973"/>
              <a:ext cx="239" cy="1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219</a:t>
              </a:r>
            </a:p>
          </p:txBody>
        </p:sp>
      </p:grpSp>
      <p:grpSp>
        <p:nvGrpSpPr>
          <p:cNvPr id="1173512" name="Group 8"/>
          <p:cNvGrpSpPr>
            <a:grpSpLocks/>
          </p:cNvGrpSpPr>
          <p:nvPr/>
        </p:nvGrpSpPr>
        <p:grpSpPr bwMode="auto">
          <a:xfrm>
            <a:off x="1308100" y="1684338"/>
            <a:ext cx="914400" cy="914400"/>
            <a:chOff x="2784" y="487"/>
            <a:chExt cx="576" cy="576"/>
          </a:xfrm>
        </p:grpSpPr>
        <p:sp>
          <p:nvSpPr>
            <p:cNvPr id="45333" name="Rectangle 9"/>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34" name="Rectangle 10"/>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35" name="Rectangle 11"/>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36" name="Rectangle 12"/>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37" name="Rectangle 13"/>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38" name="Rectangle 14"/>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39" name="Rectangle 15"/>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40" name="Rectangle 16"/>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41" name="Rectangle 17"/>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45061" name="Rectangle 18"/>
          <p:cNvSpPr>
            <a:spLocks noChangeArrowheads="1"/>
          </p:cNvSpPr>
          <p:nvPr/>
        </p:nvSpPr>
        <p:spPr bwMode="auto">
          <a:xfrm>
            <a:off x="1600200" y="22844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62" name="Rectangle 19"/>
          <p:cNvSpPr>
            <a:spLocks noChangeArrowheads="1"/>
          </p:cNvSpPr>
          <p:nvPr/>
        </p:nvSpPr>
        <p:spPr bwMode="auto">
          <a:xfrm>
            <a:off x="1905000" y="22844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63" name="Rectangle 20"/>
          <p:cNvSpPr>
            <a:spLocks noChangeArrowheads="1"/>
          </p:cNvSpPr>
          <p:nvPr/>
        </p:nvSpPr>
        <p:spPr bwMode="auto">
          <a:xfrm>
            <a:off x="2209800" y="22844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64" name="Rectangle 21"/>
          <p:cNvSpPr>
            <a:spLocks noChangeArrowheads="1"/>
          </p:cNvSpPr>
          <p:nvPr/>
        </p:nvSpPr>
        <p:spPr bwMode="auto">
          <a:xfrm>
            <a:off x="2514600" y="25892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65" name="Rectangle 22"/>
          <p:cNvSpPr>
            <a:spLocks noChangeArrowheads="1"/>
          </p:cNvSpPr>
          <p:nvPr/>
        </p:nvSpPr>
        <p:spPr bwMode="auto">
          <a:xfrm>
            <a:off x="1600200" y="28940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66" name="Rectangle 23"/>
          <p:cNvSpPr>
            <a:spLocks noChangeArrowheads="1"/>
          </p:cNvSpPr>
          <p:nvPr/>
        </p:nvSpPr>
        <p:spPr bwMode="auto">
          <a:xfrm>
            <a:off x="2514600" y="28940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67" name="Rectangle 24"/>
          <p:cNvSpPr>
            <a:spLocks noChangeArrowheads="1"/>
          </p:cNvSpPr>
          <p:nvPr/>
        </p:nvSpPr>
        <p:spPr bwMode="auto">
          <a:xfrm>
            <a:off x="1600200" y="31988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68" name="Rectangle 25"/>
          <p:cNvSpPr>
            <a:spLocks noChangeArrowheads="1"/>
          </p:cNvSpPr>
          <p:nvPr/>
        </p:nvSpPr>
        <p:spPr bwMode="auto">
          <a:xfrm>
            <a:off x="1905000" y="31988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69" name="Rectangle 26"/>
          <p:cNvSpPr>
            <a:spLocks noChangeArrowheads="1"/>
          </p:cNvSpPr>
          <p:nvPr/>
        </p:nvSpPr>
        <p:spPr bwMode="auto">
          <a:xfrm>
            <a:off x="2514600" y="31988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70" name="Rectangle 27"/>
          <p:cNvSpPr>
            <a:spLocks noChangeArrowheads="1"/>
          </p:cNvSpPr>
          <p:nvPr/>
        </p:nvSpPr>
        <p:spPr bwMode="auto">
          <a:xfrm>
            <a:off x="1600200" y="16748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71" name="Rectangle 28"/>
          <p:cNvSpPr>
            <a:spLocks noChangeArrowheads="1"/>
          </p:cNvSpPr>
          <p:nvPr/>
        </p:nvSpPr>
        <p:spPr bwMode="auto">
          <a:xfrm>
            <a:off x="1905000" y="16748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72" name="Rectangle 29"/>
          <p:cNvSpPr>
            <a:spLocks noChangeArrowheads="1"/>
          </p:cNvSpPr>
          <p:nvPr/>
        </p:nvSpPr>
        <p:spPr bwMode="auto">
          <a:xfrm>
            <a:off x="2209800" y="16748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73" name="Rectangle 30"/>
          <p:cNvSpPr>
            <a:spLocks noChangeArrowheads="1"/>
          </p:cNvSpPr>
          <p:nvPr/>
        </p:nvSpPr>
        <p:spPr bwMode="auto">
          <a:xfrm>
            <a:off x="2514600" y="16748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74" name="Rectangle 31"/>
          <p:cNvSpPr>
            <a:spLocks noChangeArrowheads="1"/>
          </p:cNvSpPr>
          <p:nvPr/>
        </p:nvSpPr>
        <p:spPr bwMode="auto">
          <a:xfrm>
            <a:off x="1295400" y="19796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75" name="Rectangle 32"/>
          <p:cNvSpPr>
            <a:spLocks noChangeArrowheads="1"/>
          </p:cNvSpPr>
          <p:nvPr/>
        </p:nvSpPr>
        <p:spPr bwMode="auto">
          <a:xfrm>
            <a:off x="1600200" y="19796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76" name="Rectangle 33"/>
          <p:cNvSpPr>
            <a:spLocks noChangeArrowheads="1"/>
          </p:cNvSpPr>
          <p:nvPr/>
        </p:nvSpPr>
        <p:spPr bwMode="auto">
          <a:xfrm>
            <a:off x="1905000" y="19796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77" name="Rectangle 34"/>
          <p:cNvSpPr>
            <a:spLocks noChangeArrowheads="1"/>
          </p:cNvSpPr>
          <p:nvPr/>
        </p:nvSpPr>
        <p:spPr bwMode="auto">
          <a:xfrm>
            <a:off x="2209800" y="19796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78" name="Rectangle 35"/>
          <p:cNvSpPr>
            <a:spLocks noChangeArrowheads="1"/>
          </p:cNvSpPr>
          <p:nvPr/>
        </p:nvSpPr>
        <p:spPr bwMode="auto">
          <a:xfrm>
            <a:off x="2514600" y="1979613"/>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79" name="Rectangle 36"/>
          <p:cNvSpPr>
            <a:spLocks noChangeArrowheads="1"/>
          </p:cNvSpPr>
          <p:nvPr/>
        </p:nvSpPr>
        <p:spPr bwMode="auto">
          <a:xfrm>
            <a:off x="2819400" y="19796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80" name="Rectangle 37"/>
          <p:cNvSpPr>
            <a:spLocks noChangeArrowheads="1"/>
          </p:cNvSpPr>
          <p:nvPr/>
        </p:nvSpPr>
        <p:spPr bwMode="auto">
          <a:xfrm>
            <a:off x="3124200" y="19796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81" name="Rectangle 38"/>
          <p:cNvSpPr>
            <a:spLocks noChangeArrowheads="1"/>
          </p:cNvSpPr>
          <p:nvPr/>
        </p:nvSpPr>
        <p:spPr bwMode="auto">
          <a:xfrm>
            <a:off x="990600" y="2284413"/>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82" name="Rectangle 39"/>
          <p:cNvSpPr>
            <a:spLocks noChangeArrowheads="1"/>
          </p:cNvSpPr>
          <p:nvPr/>
        </p:nvSpPr>
        <p:spPr bwMode="auto">
          <a:xfrm>
            <a:off x="1295400" y="22844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83" name="Rectangle 40"/>
          <p:cNvSpPr>
            <a:spLocks noChangeArrowheads="1"/>
          </p:cNvSpPr>
          <p:nvPr/>
        </p:nvSpPr>
        <p:spPr bwMode="auto">
          <a:xfrm>
            <a:off x="2514600" y="22844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84" name="Rectangle 41"/>
          <p:cNvSpPr>
            <a:spLocks noChangeArrowheads="1"/>
          </p:cNvSpPr>
          <p:nvPr/>
        </p:nvSpPr>
        <p:spPr bwMode="auto">
          <a:xfrm>
            <a:off x="2819400" y="22844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85" name="Rectangle 42"/>
          <p:cNvSpPr>
            <a:spLocks noChangeArrowheads="1"/>
          </p:cNvSpPr>
          <p:nvPr/>
        </p:nvSpPr>
        <p:spPr bwMode="auto">
          <a:xfrm>
            <a:off x="3124200" y="2284413"/>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86" name="Rectangle 43"/>
          <p:cNvSpPr>
            <a:spLocks noChangeArrowheads="1"/>
          </p:cNvSpPr>
          <p:nvPr/>
        </p:nvSpPr>
        <p:spPr bwMode="auto">
          <a:xfrm>
            <a:off x="990600" y="25892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87" name="Rectangle 44"/>
          <p:cNvSpPr>
            <a:spLocks noChangeArrowheads="1"/>
          </p:cNvSpPr>
          <p:nvPr/>
        </p:nvSpPr>
        <p:spPr bwMode="auto">
          <a:xfrm>
            <a:off x="1295400" y="25892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88" name="Rectangle 45"/>
          <p:cNvSpPr>
            <a:spLocks noChangeArrowheads="1"/>
          </p:cNvSpPr>
          <p:nvPr/>
        </p:nvSpPr>
        <p:spPr bwMode="auto">
          <a:xfrm>
            <a:off x="1600200" y="25892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89" name="Rectangle 46"/>
          <p:cNvSpPr>
            <a:spLocks noChangeArrowheads="1"/>
          </p:cNvSpPr>
          <p:nvPr/>
        </p:nvSpPr>
        <p:spPr bwMode="auto">
          <a:xfrm>
            <a:off x="1905000" y="2589213"/>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90" name="Rectangle 47"/>
          <p:cNvSpPr>
            <a:spLocks noChangeArrowheads="1"/>
          </p:cNvSpPr>
          <p:nvPr/>
        </p:nvSpPr>
        <p:spPr bwMode="auto">
          <a:xfrm>
            <a:off x="2209800" y="25892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91" name="Rectangle 48"/>
          <p:cNvSpPr>
            <a:spLocks noChangeArrowheads="1"/>
          </p:cNvSpPr>
          <p:nvPr/>
        </p:nvSpPr>
        <p:spPr bwMode="auto">
          <a:xfrm>
            <a:off x="2819400" y="25892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92" name="Rectangle 49"/>
          <p:cNvSpPr>
            <a:spLocks noChangeArrowheads="1"/>
          </p:cNvSpPr>
          <p:nvPr/>
        </p:nvSpPr>
        <p:spPr bwMode="auto">
          <a:xfrm>
            <a:off x="3124200" y="2589213"/>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93" name="Rectangle 50"/>
          <p:cNvSpPr>
            <a:spLocks noChangeArrowheads="1"/>
          </p:cNvSpPr>
          <p:nvPr/>
        </p:nvSpPr>
        <p:spPr bwMode="auto">
          <a:xfrm>
            <a:off x="990600" y="28940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94" name="Rectangle 51"/>
          <p:cNvSpPr>
            <a:spLocks noChangeArrowheads="1"/>
          </p:cNvSpPr>
          <p:nvPr/>
        </p:nvSpPr>
        <p:spPr bwMode="auto">
          <a:xfrm>
            <a:off x="1295400" y="28940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95" name="Rectangle 52"/>
          <p:cNvSpPr>
            <a:spLocks noChangeArrowheads="1"/>
          </p:cNvSpPr>
          <p:nvPr/>
        </p:nvSpPr>
        <p:spPr bwMode="auto">
          <a:xfrm>
            <a:off x="1905000" y="28940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96" name="Rectangle 53"/>
          <p:cNvSpPr>
            <a:spLocks noChangeArrowheads="1"/>
          </p:cNvSpPr>
          <p:nvPr/>
        </p:nvSpPr>
        <p:spPr bwMode="auto">
          <a:xfrm>
            <a:off x="2209800" y="28940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97" name="Rectangle 54"/>
          <p:cNvSpPr>
            <a:spLocks noChangeArrowheads="1"/>
          </p:cNvSpPr>
          <p:nvPr/>
        </p:nvSpPr>
        <p:spPr bwMode="auto">
          <a:xfrm>
            <a:off x="2819400" y="28940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98" name="Rectangle 55"/>
          <p:cNvSpPr>
            <a:spLocks noChangeArrowheads="1"/>
          </p:cNvSpPr>
          <p:nvPr/>
        </p:nvSpPr>
        <p:spPr bwMode="auto">
          <a:xfrm>
            <a:off x="3124200" y="2894013"/>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099" name="Rectangle 56"/>
          <p:cNvSpPr>
            <a:spLocks noChangeArrowheads="1"/>
          </p:cNvSpPr>
          <p:nvPr/>
        </p:nvSpPr>
        <p:spPr bwMode="auto">
          <a:xfrm>
            <a:off x="990600" y="3198813"/>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00" name="Rectangle 57"/>
          <p:cNvSpPr>
            <a:spLocks noChangeArrowheads="1"/>
          </p:cNvSpPr>
          <p:nvPr/>
        </p:nvSpPr>
        <p:spPr bwMode="auto">
          <a:xfrm>
            <a:off x="1295400" y="31988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01" name="Rectangle 58"/>
          <p:cNvSpPr>
            <a:spLocks noChangeArrowheads="1"/>
          </p:cNvSpPr>
          <p:nvPr/>
        </p:nvSpPr>
        <p:spPr bwMode="auto">
          <a:xfrm>
            <a:off x="2209800" y="31988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02" name="Rectangle 59"/>
          <p:cNvSpPr>
            <a:spLocks noChangeArrowheads="1"/>
          </p:cNvSpPr>
          <p:nvPr/>
        </p:nvSpPr>
        <p:spPr bwMode="auto">
          <a:xfrm>
            <a:off x="2819400" y="31988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03" name="Rectangle 60"/>
          <p:cNvSpPr>
            <a:spLocks noChangeArrowheads="1"/>
          </p:cNvSpPr>
          <p:nvPr/>
        </p:nvSpPr>
        <p:spPr bwMode="auto">
          <a:xfrm>
            <a:off x="3124200" y="3198813"/>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04" name="Rectangle 61"/>
          <p:cNvSpPr>
            <a:spLocks noChangeArrowheads="1"/>
          </p:cNvSpPr>
          <p:nvPr/>
        </p:nvSpPr>
        <p:spPr bwMode="auto">
          <a:xfrm>
            <a:off x="1295400" y="35036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05" name="Rectangle 62"/>
          <p:cNvSpPr>
            <a:spLocks noChangeArrowheads="1"/>
          </p:cNvSpPr>
          <p:nvPr/>
        </p:nvSpPr>
        <p:spPr bwMode="auto">
          <a:xfrm>
            <a:off x="1600200" y="3503613"/>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06" name="Rectangle 63"/>
          <p:cNvSpPr>
            <a:spLocks noChangeArrowheads="1"/>
          </p:cNvSpPr>
          <p:nvPr/>
        </p:nvSpPr>
        <p:spPr bwMode="auto">
          <a:xfrm>
            <a:off x="1905000" y="35036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07" name="Rectangle 64"/>
          <p:cNvSpPr>
            <a:spLocks noChangeArrowheads="1"/>
          </p:cNvSpPr>
          <p:nvPr/>
        </p:nvSpPr>
        <p:spPr bwMode="auto">
          <a:xfrm>
            <a:off x="2209800" y="35036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08" name="Rectangle 65"/>
          <p:cNvSpPr>
            <a:spLocks noChangeArrowheads="1"/>
          </p:cNvSpPr>
          <p:nvPr/>
        </p:nvSpPr>
        <p:spPr bwMode="auto">
          <a:xfrm>
            <a:off x="2514600" y="35036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09" name="Rectangle 66"/>
          <p:cNvSpPr>
            <a:spLocks noChangeArrowheads="1"/>
          </p:cNvSpPr>
          <p:nvPr/>
        </p:nvSpPr>
        <p:spPr bwMode="auto">
          <a:xfrm>
            <a:off x="2819400" y="35036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10" name="Rectangle 67"/>
          <p:cNvSpPr>
            <a:spLocks noChangeArrowheads="1"/>
          </p:cNvSpPr>
          <p:nvPr/>
        </p:nvSpPr>
        <p:spPr bwMode="auto">
          <a:xfrm>
            <a:off x="3124200" y="35036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11" name="Rectangle 68"/>
          <p:cNvSpPr>
            <a:spLocks noChangeArrowheads="1"/>
          </p:cNvSpPr>
          <p:nvPr/>
        </p:nvSpPr>
        <p:spPr bwMode="auto">
          <a:xfrm>
            <a:off x="1295400" y="38084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12" name="Rectangle 69"/>
          <p:cNvSpPr>
            <a:spLocks noChangeArrowheads="1"/>
          </p:cNvSpPr>
          <p:nvPr/>
        </p:nvSpPr>
        <p:spPr bwMode="auto">
          <a:xfrm>
            <a:off x="1600200" y="38084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13" name="Rectangle 70"/>
          <p:cNvSpPr>
            <a:spLocks noChangeArrowheads="1"/>
          </p:cNvSpPr>
          <p:nvPr/>
        </p:nvSpPr>
        <p:spPr bwMode="auto">
          <a:xfrm>
            <a:off x="1905000" y="38084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14" name="Rectangle 71"/>
          <p:cNvSpPr>
            <a:spLocks noChangeArrowheads="1"/>
          </p:cNvSpPr>
          <p:nvPr/>
        </p:nvSpPr>
        <p:spPr bwMode="auto">
          <a:xfrm>
            <a:off x="2209800" y="38084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15" name="Rectangle 72"/>
          <p:cNvSpPr>
            <a:spLocks noChangeArrowheads="1"/>
          </p:cNvSpPr>
          <p:nvPr/>
        </p:nvSpPr>
        <p:spPr bwMode="auto">
          <a:xfrm>
            <a:off x="2514600" y="3808413"/>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16" name="Rectangle 73"/>
          <p:cNvSpPr>
            <a:spLocks noChangeArrowheads="1"/>
          </p:cNvSpPr>
          <p:nvPr/>
        </p:nvSpPr>
        <p:spPr bwMode="auto">
          <a:xfrm>
            <a:off x="2819400" y="3808413"/>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17" name="Rectangle 74"/>
          <p:cNvSpPr>
            <a:spLocks noChangeArrowheads="1"/>
          </p:cNvSpPr>
          <p:nvPr/>
        </p:nvSpPr>
        <p:spPr bwMode="auto">
          <a:xfrm>
            <a:off x="3124200" y="38084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18" name="Rectangle 75"/>
          <p:cNvSpPr>
            <a:spLocks noChangeArrowheads="1"/>
          </p:cNvSpPr>
          <p:nvPr/>
        </p:nvSpPr>
        <p:spPr bwMode="auto">
          <a:xfrm>
            <a:off x="1295400" y="16748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19" name="Rectangle 76"/>
          <p:cNvSpPr>
            <a:spLocks noChangeArrowheads="1"/>
          </p:cNvSpPr>
          <p:nvPr/>
        </p:nvSpPr>
        <p:spPr bwMode="auto">
          <a:xfrm>
            <a:off x="2819400" y="16748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20" name="Rectangle 77"/>
          <p:cNvSpPr>
            <a:spLocks noChangeArrowheads="1"/>
          </p:cNvSpPr>
          <p:nvPr/>
        </p:nvSpPr>
        <p:spPr bwMode="auto">
          <a:xfrm>
            <a:off x="3124200" y="16748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21" name="Rectangle 78"/>
          <p:cNvSpPr>
            <a:spLocks noChangeArrowheads="1"/>
          </p:cNvSpPr>
          <p:nvPr/>
        </p:nvSpPr>
        <p:spPr bwMode="auto">
          <a:xfrm>
            <a:off x="990600" y="1979613"/>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22" name="Rectangle 79"/>
          <p:cNvSpPr>
            <a:spLocks noChangeArrowheads="1"/>
          </p:cNvSpPr>
          <p:nvPr/>
        </p:nvSpPr>
        <p:spPr bwMode="auto">
          <a:xfrm>
            <a:off x="990600" y="1674813"/>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23" name="Rectangle 80"/>
          <p:cNvSpPr>
            <a:spLocks noChangeArrowheads="1"/>
          </p:cNvSpPr>
          <p:nvPr/>
        </p:nvSpPr>
        <p:spPr bwMode="auto">
          <a:xfrm>
            <a:off x="990600" y="3503613"/>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24" name="Rectangle 81"/>
          <p:cNvSpPr>
            <a:spLocks noChangeArrowheads="1"/>
          </p:cNvSpPr>
          <p:nvPr/>
        </p:nvSpPr>
        <p:spPr bwMode="auto">
          <a:xfrm>
            <a:off x="990600" y="3808413"/>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25" name="Text Box 82"/>
          <p:cNvSpPr txBox="1">
            <a:spLocks noChangeArrowheads="1"/>
          </p:cNvSpPr>
          <p:nvPr/>
        </p:nvSpPr>
        <p:spPr bwMode="auto">
          <a:xfrm>
            <a:off x="1839913" y="359410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15</a:t>
            </a:r>
          </a:p>
        </p:txBody>
      </p:sp>
      <p:sp>
        <p:nvSpPr>
          <p:cNvPr id="45126" name="Text Box 83"/>
          <p:cNvSpPr txBox="1">
            <a:spLocks noChangeArrowheads="1"/>
          </p:cNvSpPr>
          <p:nvPr/>
        </p:nvSpPr>
        <p:spPr bwMode="auto">
          <a:xfrm>
            <a:off x="3054350" y="329088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251</a:t>
            </a:r>
          </a:p>
        </p:txBody>
      </p:sp>
      <p:sp>
        <p:nvSpPr>
          <p:cNvPr id="45127" name="Text Box 84"/>
          <p:cNvSpPr txBox="1">
            <a:spLocks noChangeArrowheads="1"/>
          </p:cNvSpPr>
          <p:nvPr/>
        </p:nvSpPr>
        <p:spPr bwMode="auto">
          <a:xfrm>
            <a:off x="3054350" y="26844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253</a:t>
            </a:r>
          </a:p>
        </p:txBody>
      </p:sp>
      <p:sp>
        <p:nvSpPr>
          <p:cNvPr id="45128" name="Text Box 85"/>
          <p:cNvSpPr txBox="1">
            <a:spLocks noChangeArrowheads="1"/>
          </p:cNvSpPr>
          <p:nvPr/>
        </p:nvSpPr>
        <p:spPr bwMode="auto">
          <a:xfrm>
            <a:off x="1536700" y="359410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216</a:t>
            </a:r>
          </a:p>
        </p:txBody>
      </p:sp>
      <p:sp>
        <p:nvSpPr>
          <p:cNvPr id="45129" name="Text Box 86"/>
          <p:cNvSpPr txBox="1">
            <a:spLocks noChangeArrowheads="1"/>
          </p:cNvSpPr>
          <p:nvPr/>
        </p:nvSpPr>
        <p:spPr bwMode="auto">
          <a:xfrm>
            <a:off x="1231900" y="358140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12</a:t>
            </a:r>
          </a:p>
        </p:txBody>
      </p:sp>
      <p:sp>
        <p:nvSpPr>
          <p:cNvPr id="45130" name="Text Box 87"/>
          <p:cNvSpPr txBox="1">
            <a:spLocks noChangeArrowheads="1"/>
          </p:cNvSpPr>
          <p:nvPr/>
        </p:nvSpPr>
        <p:spPr bwMode="auto">
          <a:xfrm>
            <a:off x="928688" y="32908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221</a:t>
            </a:r>
          </a:p>
        </p:txBody>
      </p:sp>
      <p:sp>
        <p:nvSpPr>
          <p:cNvPr id="45131" name="Text Box 88"/>
          <p:cNvSpPr txBox="1">
            <a:spLocks noChangeArrowheads="1"/>
          </p:cNvSpPr>
          <p:nvPr/>
        </p:nvSpPr>
        <p:spPr bwMode="auto">
          <a:xfrm>
            <a:off x="928688" y="298767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10</a:t>
            </a:r>
          </a:p>
        </p:txBody>
      </p:sp>
      <p:sp>
        <p:nvSpPr>
          <p:cNvPr id="45132" name="Text Box 89"/>
          <p:cNvSpPr txBox="1">
            <a:spLocks noChangeArrowheads="1"/>
          </p:cNvSpPr>
          <p:nvPr/>
        </p:nvSpPr>
        <p:spPr bwMode="auto">
          <a:xfrm>
            <a:off x="2751138" y="359410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11</a:t>
            </a:r>
          </a:p>
        </p:txBody>
      </p:sp>
      <p:sp>
        <p:nvSpPr>
          <p:cNvPr id="45133" name="Text Box 90"/>
          <p:cNvSpPr txBox="1">
            <a:spLocks noChangeArrowheads="1"/>
          </p:cNvSpPr>
          <p:nvPr/>
        </p:nvSpPr>
        <p:spPr bwMode="auto">
          <a:xfrm>
            <a:off x="1231900" y="2987675"/>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45</a:t>
            </a:r>
          </a:p>
        </p:txBody>
      </p:sp>
      <p:sp>
        <p:nvSpPr>
          <p:cNvPr id="45134" name="Text Box 91"/>
          <p:cNvSpPr txBox="1">
            <a:spLocks noChangeArrowheads="1"/>
          </p:cNvSpPr>
          <p:nvPr/>
        </p:nvSpPr>
        <p:spPr bwMode="auto">
          <a:xfrm>
            <a:off x="1839913" y="298767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49</a:t>
            </a:r>
          </a:p>
        </p:txBody>
      </p:sp>
      <p:sp>
        <p:nvSpPr>
          <p:cNvPr id="45135" name="Text Box 92"/>
          <p:cNvSpPr txBox="1">
            <a:spLocks noChangeArrowheads="1"/>
          </p:cNvSpPr>
          <p:nvPr/>
        </p:nvSpPr>
        <p:spPr bwMode="auto">
          <a:xfrm>
            <a:off x="2446338" y="298767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39</a:t>
            </a:r>
          </a:p>
        </p:txBody>
      </p:sp>
      <p:sp>
        <p:nvSpPr>
          <p:cNvPr id="45136" name="Text Box 93"/>
          <p:cNvSpPr txBox="1">
            <a:spLocks noChangeArrowheads="1"/>
          </p:cNvSpPr>
          <p:nvPr/>
        </p:nvSpPr>
        <p:spPr bwMode="auto">
          <a:xfrm>
            <a:off x="2143125" y="2987675"/>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179</a:t>
            </a:r>
          </a:p>
        </p:txBody>
      </p:sp>
      <p:sp>
        <p:nvSpPr>
          <p:cNvPr id="45137" name="Text Box 94"/>
          <p:cNvSpPr txBox="1">
            <a:spLocks noChangeArrowheads="1"/>
          </p:cNvSpPr>
          <p:nvPr/>
        </p:nvSpPr>
        <p:spPr bwMode="auto">
          <a:xfrm>
            <a:off x="2751138" y="32908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182</a:t>
            </a:r>
          </a:p>
        </p:txBody>
      </p:sp>
      <p:sp>
        <p:nvSpPr>
          <p:cNvPr id="45138" name="Text Box 95"/>
          <p:cNvSpPr txBox="1">
            <a:spLocks noChangeArrowheads="1"/>
          </p:cNvSpPr>
          <p:nvPr/>
        </p:nvSpPr>
        <p:spPr bwMode="auto">
          <a:xfrm>
            <a:off x="2143125" y="359410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169</a:t>
            </a:r>
          </a:p>
        </p:txBody>
      </p:sp>
      <p:sp>
        <p:nvSpPr>
          <p:cNvPr id="45139" name="Text Box 96"/>
          <p:cNvSpPr txBox="1">
            <a:spLocks noChangeArrowheads="1"/>
          </p:cNvSpPr>
          <p:nvPr/>
        </p:nvSpPr>
        <p:spPr bwMode="auto">
          <a:xfrm>
            <a:off x="1839913" y="389731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167</a:t>
            </a:r>
          </a:p>
        </p:txBody>
      </p:sp>
      <p:sp>
        <p:nvSpPr>
          <p:cNvPr id="45140" name="Text Box 97"/>
          <p:cNvSpPr txBox="1">
            <a:spLocks noChangeArrowheads="1"/>
          </p:cNvSpPr>
          <p:nvPr/>
        </p:nvSpPr>
        <p:spPr bwMode="auto">
          <a:xfrm>
            <a:off x="928688" y="389731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175</a:t>
            </a:r>
          </a:p>
        </p:txBody>
      </p:sp>
      <p:sp>
        <p:nvSpPr>
          <p:cNvPr id="45141" name="Text Box 98"/>
          <p:cNvSpPr txBox="1">
            <a:spLocks noChangeArrowheads="1"/>
          </p:cNvSpPr>
          <p:nvPr/>
        </p:nvSpPr>
        <p:spPr bwMode="auto">
          <a:xfrm>
            <a:off x="3054350" y="389731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181</a:t>
            </a:r>
          </a:p>
        </p:txBody>
      </p:sp>
      <p:sp>
        <p:nvSpPr>
          <p:cNvPr id="45142" name="Text Box 99"/>
          <p:cNvSpPr txBox="1">
            <a:spLocks noChangeArrowheads="1"/>
          </p:cNvSpPr>
          <p:nvPr/>
        </p:nvSpPr>
        <p:spPr bwMode="auto">
          <a:xfrm>
            <a:off x="1231900" y="329088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89</a:t>
            </a:r>
          </a:p>
        </p:txBody>
      </p:sp>
      <p:sp>
        <p:nvSpPr>
          <p:cNvPr id="45143" name="Text Box 100"/>
          <p:cNvSpPr txBox="1">
            <a:spLocks noChangeArrowheads="1"/>
          </p:cNvSpPr>
          <p:nvPr/>
        </p:nvSpPr>
        <p:spPr bwMode="auto">
          <a:xfrm>
            <a:off x="1839913" y="32908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85</a:t>
            </a:r>
          </a:p>
        </p:txBody>
      </p:sp>
      <p:sp>
        <p:nvSpPr>
          <p:cNvPr id="45144" name="Text Box 101"/>
          <p:cNvSpPr txBox="1">
            <a:spLocks noChangeArrowheads="1"/>
          </p:cNvSpPr>
          <p:nvPr/>
        </p:nvSpPr>
        <p:spPr bwMode="auto">
          <a:xfrm>
            <a:off x="2446338" y="32908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95</a:t>
            </a:r>
          </a:p>
        </p:txBody>
      </p:sp>
      <p:sp>
        <p:nvSpPr>
          <p:cNvPr id="45145" name="Text Box 102"/>
          <p:cNvSpPr txBox="1">
            <a:spLocks noChangeArrowheads="1"/>
          </p:cNvSpPr>
          <p:nvPr/>
        </p:nvSpPr>
        <p:spPr bwMode="auto">
          <a:xfrm>
            <a:off x="2143125" y="389731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89</a:t>
            </a:r>
          </a:p>
        </p:txBody>
      </p:sp>
      <p:sp>
        <p:nvSpPr>
          <p:cNvPr id="45146" name="Text Box 103"/>
          <p:cNvSpPr txBox="1">
            <a:spLocks noChangeArrowheads="1"/>
          </p:cNvSpPr>
          <p:nvPr/>
        </p:nvSpPr>
        <p:spPr bwMode="auto">
          <a:xfrm>
            <a:off x="2751138" y="389731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98</a:t>
            </a:r>
          </a:p>
        </p:txBody>
      </p:sp>
      <p:sp>
        <p:nvSpPr>
          <p:cNvPr id="45147" name="Text Box 104"/>
          <p:cNvSpPr txBox="1">
            <a:spLocks noChangeArrowheads="1"/>
          </p:cNvSpPr>
          <p:nvPr/>
        </p:nvSpPr>
        <p:spPr bwMode="auto">
          <a:xfrm>
            <a:off x="2143125" y="26844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127</a:t>
            </a:r>
          </a:p>
        </p:txBody>
      </p:sp>
      <p:sp>
        <p:nvSpPr>
          <p:cNvPr id="45148" name="Text Box 105"/>
          <p:cNvSpPr txBox="1">
            <a:spLocks noChangeArrowheads="1"/>
          </p:cNvSpPr>
          <p:nvPr/>
        </p:nvSpPr>
        <p:spPr bwMode="auto">
          <a:xfrm>
            <a:off x="2446338" y="26844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59</a:t>
            </a:r>
          </a:p>
        </p:txBody>
      </p:sp>
      <p:sp>
        <p:nvSpPr>
          <p:cNvPr id="45149" name="Text Box 106"/>
          <p:cNvSpPr txBox="1">
            <a:spLocks noChangeArrowheads="1"/>
          </p:cNvSpPr>
          <p:nvPr/>
        </p:nvSpPr>
        <p:spPr bwMode="auto">
          <a:xfrm>
            <a:off x="2751138" y="26844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79</a:t>
            </a:r>
          </a:p>
        </p:txBody>
      </p:sp>
      <p:sp>
        <p:nvSpPr>
          <p:cNvPr id="45150" name="Text Box 107"/>
          <p:cNvSpPr txBox="1">
            <a:spLocks noChangeArrowheads="1"/>
          </p:cNvSpPr>
          <p:nvPr/>
        </p:nvSpPr>
        <p:spPr bwMode="auto">
          <a:xfrm>
            <a:off x="2751138" y="298767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149</a:t>
            </a:r>
          </a:p>
        </p:txBody>
      </p:sp>
      <p:sp>
        <p:nvSpPr>
          <p:cNvPr id="45151" name="Text Box 108"/>
          <p:cNvSpPr txBox="1">
            <a:spLocks noChangeArrowheads="1"/>
          </p:cNvSpPr>
          <p:nvPr/>
        </p:nvSpPr>
        <p:spPr bwMode="auto">
          <a:xfrm>
            <a:off x="3054350" y="359410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143</a:t>
            </a:r>
          </a:p>
        </p:txBody>
      </p:sp>
      <p:sp>
        <p:nvSpPr>
          <p:cNvPr id="45152" name="Text Box 109"/>
          <p:cNvSpPr txBox="1">
            <a:spLocks noChangeArrowheads="1"/>
          </p:cNvSpPr>
          <p:nvPr/>
        </p:nvSpPr>
        <p:spPr bwMode="auto">
          <a:xfrm>
            <a:off x="2446338" y="359410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83</a:t>
            </a:r>
          </a:p>
        </p:txBody>
      </p:sp>
      <p:sp>
        <p:nvSpPr>
          <p:cNvPr id="45153" name="Text Box 110"/>
          <p:cNvSpPr txBox="1">
            <a:spLocks noChangeArrowheads="1"/>
          </p:cNvSpPr>
          <p:nvPr/>
        </p:nvSpPr>
        <p:spPr bwMode="auto">
          <a:xfrm>
            <a:off x="701675" y="28606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4</a:t>
            </a:r>
          </a:p>
        </p:txBody>
      </p:sp>
      <p:sp>
        <p:nvSpPr>
          <p:cNvPr id="45154" name="Text Box 111"/>
          <p:cNvSpPr txBox="1">
            <a:spLocks noChangeArrowheads="1"/>
          </p:cNvSpPr>
          <p:nvPr/>
        </p:nvSpPr>
        <p:spPr bwMode="auto">
          <a:xfrm>
            <a:off x="701675" y="31654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5</a:t>
            </a:r>
          </a:p>
        </p:txBody>
      </p:sp>
      <p:sp>
        <p:nvSpPr>
          <p:cNvPr id="45155" name="Text Box 112"/>
          <p:cNvSpPr txBox="1">
            <a:spLocks noChangeArrowheads="1"/>
          </p:cNvSpPr>
          <p:nvPr/>
        </p:nvSpPr>
        <p:spPr bwMode="auto">
          <a:xfrm>
            <a:off x="701675" y="34702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6</a:t>
            </a:r>
          </a:p>
        </p:txBody>
      </p:sp>
      <p:sp>
        <p:nvSpPr>
          <p:cNvPr id="45156" name="Text Box 113"/>
          <p:cNvSpPr txBox="1">
            <a:spLocks noChangeArrowheads="1"/>
          </p:cNvSpPr>
          <p:nvPr/>
        </p:nvSpPr>
        <p:spPr bwMode="auto">
          <a:xfrm>
            <a:off x="701675" y="37750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7</a:t>
            </a:r>
          </a:p>
        </p:txBody>
      </p:sp>
      <p:sp>
        <p:nvSpPr>
          <p:cNvPr id="45157" name="Text Box 114"/>
          <p:cNvSpPr txBox="1">
            <a:spLocks noChangeArrowheads="1"/>
          </p:cNvSpPr>
          <p:nvPr/>
        </p:nvSpPr>
        <p:spPr bwMode="auto">
          <a:xfrm>
            <a:off x="701675" y="16414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0</a:t>
            </a:r>
          </a:p>
        </p:txBody>
      </p:sp>
      <p:sp>
        <p:nvSpPr>
          <p:cNvPr id="45158" name="Text Box 115"/>
          <p:cNvSpPr txBox="1">
            <a:spLocks noChangeArrowheads="1"/>
          </p:cNvSpPr>
          <p:nvPr/>
        </p:nvSpPr>
        <p:spPr bwMode="auto">
          <a:xfrm>
            <a:off x="701675" y="19462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1</a:t>
            </a:r>
          </a:p>
        </p:txBody>
      </p:sp>
      <p:sp>
        <p:nvSpPr>
          <p:cNvPr id="45159" name="Text Box 116"/>
          <p:cNvSpPr txBox="1">
            <a:spLocks noChangeArrowheads="1"/>
          </p:cNvSpPr>
          <p:nvPr/>
        </p:nvSpPr>
        <p:spPr bwMode="auto">
          <a:xfrm>
            <a:off x="701675" y="22510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2</a:t>
            </a:r>
          </a:p>
        </p:txBody>
      </p:sp>
      <p:sp>
        <p:nvSpPr>
          <p:cNvPr id="45160" name="Text Box 117"/>
          <p:cNvSpPr txBox="1">
            <a:spLocks noChangeArrowheads="1"/>
          </p:cNvSpPr>
          <p:nvPr/>
        </p:nvSpPr>
        <p:spPr bwMode="auto">
          <a:xfrm>
            <a:off x="701675" y="25558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3</a:t>
            </a:r>
          </a:p>
        </p:txBody>
      </p:sp>
      <p:sp>
        <p:nvSpPr>
          <p:cNvPr id="45161" name="Text Box 118"/>
          <p:cNvSpPr txBox="1">
            <a:spLocks noChangeArrowheads="1"/>
          </p:cNvSpPr>
          <p:nvPr/>
        </p:nvSpPr>
        <p:spPr bwMode="auto">
          <a:xfrm>
            <a:off x="995363" y="13795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0</a:t>
            </a:r>
          </a:p>
        </p:txBody>
      </p:sp>
      <p:sp>
        <p:nvSpPr>
          <p:cNvPr id="45162" name="Text Box 119"/>
          <p:cNvSpPr txBox="1">
            <a:spLocks noChangeArrowheads="1"/>
          </p:cNvSpPr>
          <p:nvPr/>
        </p:nvSpPr>
        <p:spPr bwMode="auto">
          <a:xfrm>
            <a:off x="1300163" y="13795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1</a:t>
            </a:r>
          </a:p>
        </p:txBody>
      </p:sp>
      <p:sp>
        <p:nvSpPr>
          <p:cNvPr id="45163" name="Text Box 120"/>
          <p:cNvSpPr txBox="1">
            <a:spLocks noChangeArrowheads="1"/>
          </p:cNvSpPr>
          <p:nvPr/>
        </p:nvSpPr>
        <p:spPr bwMode="auto">
          <a:xfrm>
            <a:off x="1604963" y="13795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2</a:t>
            </a:r>
          </a:p>
        </p:txBody>
      </p:sp>
      <p:sp>
        <p:nvSpPr>
          <p:cNvPr id="45164" name="Text Box 121"/>
          <p:cNvSpPr txBox="1">
            <a:spLocks noChangeArrowheads="1"/>
          </p:cNvSpPr>
          <p:nvPr/>
        </p:nvSpPr>
        <p:spPr bwMode="auto">
          <a:xfrm>
            <a:off x="1909763" y="13795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3</a:t>
            </a:r>
          </a:p>
        </p:txBody>
      </p:sp>
      <p:sp>
        <p:nvSpPr>
          <p:cNvPr id="45165" name="Text Box 122"/>
          <p:cNvSpPr txBox="1">
            <a:spLocks noChangeArrowheads="1"/>
          </p:cNvSpPr>
          <p:nvPr/>
        </p:nvSpPr>
        <p:spPr bwMode="auto">
          <a:xfrm>
            <a:off x="2214563" y="13795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4</a:t>
            </a:r>
          </a:p>
        </p:txBody>
      </p:sp>
      <p:sp>
        <p:nvSpPr>
          <p:cNvPr id="45166" name="Text Box 123"/>
          <p:cNvSpPr txBox="1">
            <a:spLocks noChangeArrowheads="1"/>
          </p:cNvSpPr>
          <p:nvPr/>
        </p:nvSpPr>
        <p:spPr bwMode="auto">
          <a:xfrm>
            <a:off x="2519363" y="13795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5</a:t>
            </a:r>
          </a:p>
        </p:txBody>
      </p:sp>
      <p:sp>
        <p:nvSpPr>
          <p:cNvPr id="45167" name="Text Box 124"/>
          <p:cNvSpPr txBox="1">
            <a:spLocks noChangeArrowheads="1"/>
          </p:cNvSpPr>
          <p:nvPr/>
        </p:nvSpPr>
        <p:spPr bwMode="auto">
          <a:xfrm>
            <a:off x="2824163" y="13795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6</a:t>
            </a:r>
          </a:p>
        </p:txBody>
      </p:sp>
      <p:sp>
        <p:nvSpPr>
          <p:cNvPr id="45168" name="Text Box 125"/>
          <p:cNvSpPr txBox="1">
            <a:spLocks noChangeArrowheads="1"/>
          </p:cNvSpPr>
          <p:nvPr/>
        </p:nvSpPr>
        <p:spPr bwMode="auto">
          <a:xfrm>
            <a:off x="3128963" y="13795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7</a:t>
            </a:r>
          </a:p>
        </p:txBody>
      </p:sp>
      <p:grpSp>
        <p:nvGrpSpPr>
          <p:cNvPr id="1173630" name="Group 126"/>
          <p:cNvGrpSpPr>
            <a:grpSpLocks/>
          </p:cNvGrpSpPr>
          <p:nvPr/>
        </p:nvGrpSpPr>
        <p:grpSpPr bwMode="auto">
          <a:xfrm>
            <a:off x="1916113" y="4583113"/>
            <a:ext cx="1219200" cy="895350"/>
            <a:chOff x="2471" y="870"/>
            <a:chExt cx="768" cy="564"/>
          </a:xfrm>
        </p:grpSpPr>
        <p:sp>
          <p:nvSpPr>
            <p:cNvPr id="45324" name="Text Box 127"/>
            <p:cNvSpPr txBox="1">
              <a:spLocks noChangeArrowheads="1"/>
            </p:cNvSpPr>
            <p:nvPr/>
          </p:nvSpPr>
          <p:spPr bwMode="auto">
            <a:xfrm>
              <a:off x="2471" y="1261"/>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219</a:t>
              </a:r>
            </a:p>
          </p:txBody>
        </p:sp>
        <p:sp>
          <p:nvSpPr>
            <p:cNvPr id="45325" name="Text Box 128"/>
            <p:cNvSpPr txBox="1">
              <a:spLocks noChangeArrowheads="1"/>
            </p:cNvSpPr>
            <p:nvPr/>
          </p:nvSpPr>
          <p:spPr bwMode="auto">
            <a:xfrm>
              <a:off x="2471" y="870"/>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208</a:t>
              </a:r>
            </a:p>
          </p:txBody>
        </p:sp>
        <p:sp>
          <p:nvSpPr>
            <p:cNvPr id="45326" name="Text Box 129"/>
            <p:cNvSpPr txBox="1">
              <a:spLocks noChangeArrowheads="1"/>
            </p:cNvSpPr>
            <p:nvPr/>
          </p:nvSpPr>
          <p:spPr bwMode="auto">
            <a:xfrm>
              <a:off x="2944" y="1261"/>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12</a:t>
              </a:r>
            </a:p>
          </p:txBody>
        </p:sp>
        <p:sp>
          <p:nvSpPr>
            <p:cNvPr id="45327" name="Text Box 130"/>
            <p:cNvSpPr txBox="1">
              <a:spLocks noChangeArrowheads="1"/>
            </p:cNvSpPr>
            <p:nvPr/>
          </p:nvSpPr>
          <p:spPr bwMode="auto">
            <a:xfrm>
              <a:off x="2471" y="1062"/>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14</a:t>
              </a:r>
            </a:p>
          </p:txBody>
        </p:sp>
        <p:sp>
          <p:nvSpPr>
            <p:cNvPr id="45328" name="Text Box 131"/>
            <p:cNvSpPr txBox="1">
              <a:spLocks noChangeArrowheads="1"/>
            </p:cNvSpPr>
            <p:nvPr/>
          </p:nvSpPr>
          <p:spPr bwMode="auto">
            <a:xfrm>
              <a:off x="2707" y="1062"/>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41</a:t>
              </a:r>
            </a:p>
          </p:txBody>
        </p:sp>
        <p:sp>
          <p:nvSpPr>
            <p:cNvPr id="45329" name="Text Box 132"/>
            <p:cNvSpPr txBox="1">
              <a:spLocks noChangeArrowheads="1"/>
            </p:cNvSpPr>
            <p:nvPr/>
          </p:nvSpPr>
          <p:spPr bwMode="auto">
            <a:xfrm>
              <a:off x="2707" y="879"/>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89</a:t>
              </a:r>
            </a:p>
          </p:txBody>
        </p:sp>
        <p:sp>
          <p:nvSpPr>
            <p:cNvPr id="45330" name="Text Box 133"/>
            <p:cNvSpPr txBox="1">
              <a:spLocks noChangeArrowheads="1"/>
            </p:cNvSpPr>
            <p:nvPr/>
          </p:nvSpPr>
          <p:spPr bwMode="auto">
            <a:xfrm>
              <a:off x="2944" y="879"/>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59</a:t>
              </a:r>
            </a:p>
          </p:txBody>
        </p:sp>
        <p:sp>
          <p:nvSpPr>
            <p:cNvPr id="45331" name="Text Box 134"/>
            <p:cNvSpPr txBox="1">
              <a:spLocks noChangeArrowheads="1"/>
            </p:cNvSpPr>
            <p:nvPr/>
          </p:nvSpPr>
          <p:spPr bwMode="auto">
            <a:xfrm>
              <a:off x="2708" y="1261"/>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57</a:t>
              </a:r>
            </a:p>
          </p:txBody>
        </p:sp>
        <p:sp>
          <p:nvSpPr>
            <p:cNvPr id="45332" name="Text Box 135"/>
            <p:cNvSpPr txBox="1">
              <a:spLocks noChangeArrowheads="1"/>
            </p:cNvSpPr>
            <p:nvPr/>
          </p:nvSpPr>
          <p:spPr bwMode="auto">
            <a:xfrm>
              <a:off x="2944" y="1062"/>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197</a:t>
              </a:r>
            </a:p>
          </p:txBody>
        </p:sp>
      </p:grpSp>
      <p:grpSp>
        <p:nvGrpSpPr>
          <p:cNvPr id="1173640" name="Group 136"/>
          <p:cNvGrpSpPr>
            <a:grpSpLocks/>
          </p:cNvGrpSpPr>
          <p:nvPr/>
        </p:nvGrpSpPr>
        <p:grpSpPr bwMode="auto">
          <a:xfrm>
            <a:off x="1308100" y="1679575"/>
            <a:ext cx="914400" cy="914400"/>
            <a:chOff x="2784" y="487"/>
            <a:chExt cx="576" cy="576"/>
          </a:xfrm>
        </p:grpSpPr>
        <p:sp>
          <p:nvSpPr>
            <p:cNvPr id="45315" name="Rectangle 137"/>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16" name="Rectangle 138"/>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17" name="Rectangle 139"/>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18" name="Rectangle 140"/>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19" name="Rectangle 141"/>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20" name="Rectangle 142"/>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21" name="Rectangle 143"/>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22" name="Rectangle 144"/>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23" name="Rectangle 145"/>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1173650" name="Group 146"/>
          <p:cNvGrpSpPr>
            <a:grpSpLocks/>
          </p:cNvGrpSpPr>
          <p:nvPr/>
        </p:nvGrpSpPr>
        <p:grpSpPr bwMode="auto">
          <a:xfrm>
            <a:off x="1004888" y="1684338"/>
            <a:ext cx="914400" cy="914400"/>
            <a:chOff x="2784" y="487"/>
            <a:chExt cx="576" cy="576"/>
          </a:xfrm>
        </p:grpSpPr>
        <p:sp>
          <p:nvSpPr>
            <p:cNvPr id="45306" name="Rectangle 147"/>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07" name="Rectangle 148"/>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08" name="Rectangle 149"/>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09" name="Rectangle 150"/>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10" name="Rectangle 151"/>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11" name="Rectangle 152"/>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12" name="Rectangle 153"/>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13" name="Rectangle 154"/>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14" name="Rectangle 155"/>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1173660" name="Group 156"/>
          <p:cNvGrpSpPr>
            <a:grpSpLocks/>
          </p:cNvGrpSpPr>
          <p:nvPr/>
        </p:nvGrpSpPr>
        <p:grpSpPr bwMode="auto">
          <a:xfrm>
            <a:off x="1612900" y="1679575"/>
            <a:ext cx="914400" cy="914400"/>
            <a:chOff x="2784" y="487"/>
            <a:chExt cx="576" cy="576"/>
          </a:xfrm>
        </p:grpSpPr>
        <p:sp>
          <p:nvSpPr>
            <p:cNvPr id="45297" name="Rectangle 157"/>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98" name="Rectangle 158"/>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99" name="Rectangle 159"/>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00" name="Rectangle 160"/>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01" name="Rectangle 161"/>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02" name="Rectangle 162"/>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03" name="Rectangle 163"/>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04" name="Rectangle 164"/>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305" name="Rectangle 165"/>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45173" name="Text Box 166"/>
          <p:cNvSpPr txBox="1">
            <a:spLocks noChangeArrowheads="1"/>
          </p:cNvSpPr>
          <p:nvPr/>
        </p:nvSpPr>
        <p:spPr bwMode="auto">
          <a:xfrm>
            <a:off x="5737225" y="1470025"/>
            <a:ext cx="2286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0</a:t>
            </a:r>
          </a:p>
        </p:txBody>
      </p:sp>
      <p:sp>
        <p:nvSpPr>
          <p:cNvPr id="45174" name="Text Box 167"/>
          <p:cNvSpPr txBox="1">
            <a:spLocks noChangeArrowheads="1"/>
          </p:cNvSpPr>
          <p:nvPr/>
        </p:nvSpPr>
        <p:spPr bwMode="auto">
          <a:xfrm>
            <a:off x="6042025" y="147002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1</a:t>
            </a:r>
          </a:p>
        </p:txBody>
      </p:sp>
      <p:sp>
        <p:nvSpPr>
          <p:cNvPr id="45175" name="Text Box 168"/>
          <p:cNvSpPr txBox="1">
            <a:spLocks noChangeArrowheads="1"/>
          </p:cNvSpPr>
          <p:nvPr/>
        </p:nvSpPr>
        <p:spPr bwMode="auto">
          <a:xfrm>
            <a:off x="6346825" y="147002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2</a:t>
            </a:r>
          </a:p>
        </p:txBody>
      </p:sp>
      <p:sp>
        <p:nvSpPr>
          <p:cNvPr id="45176" name="Text Box 169"/>
          <p:cNvSpPr txBox="1">
            <a:spLocks noChangeArrowheads="1"/>
          </p:cNvSpPr>
          <p:nvPr/>
        </p:nvSpPr>
        <p:spPr bwMode="auto">
          <a:xfrm>
            <a:off x="6651625" y="147002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3</a:t>
            </a:r>
          </a:p>
        </p:txBody>
      </p:sp>
      <p:sp>
        <p:nvSpPr>
          <p:cNvPr id="45177" name="Text Box 170"/>
          <p:cNvSpPr txBox="1">
            <a:spLocks noChangeArrowheads="1"/>
          </p:cNvSpPr>
          <p:nvPr/>
        </p:nvSpPr>
        <p:spPr bwMode="auto">
          <a:xfrm>
            <a:off x="6956425" y="147002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4</a:t>
            </a:r>
          </a:p>
        </p:txBody>
      </p:sp>
      <p:sp>
        <p:nvSpPr>
          <p:cNvPr id="45178" name="Text Box 171"/>
          <p:cNvSpPr txBox="1">
            <a:spLocks noChangeArrowheads="1"/>
          </p:cNvSpPr>
          <p:nvPr/>
        </p:nvSpPr>
        <p:spPr bwMode="auto">
          <a:xfrm>
            <a:off x="7261225" y="147002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5</a:t>
            </a:r>
          </a:p>
        </p:txBody>
      </p:sp>
      <p:sp>
        <p:nvSpPr>
          <p:cNvPr id="45179" name="Text Box 172"/>
          <p:cNvSpPr txBox="1">
            <a:spLocks noChangeArrowheads="1"/>
          </p:cNvSpPr>
          <p:nvPr/>
        </p:nvSpPr>
        <p:spPr bwMode="auto">
          <a:xfrm>
            <a:off x="7566025" y="147002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6</a:t>
            </a:r>
          </a:p>
        </p:txBody>
      </p:sp>
      <p:sp>
        <p:nvSpPr>
          <p:cNvPr id="45180" name="Text Box 173"/>
          <p:cNvSpPr txBox="1">
            <a:spLocks noChangeArrowheads="1"/>
          </p:cNvSpPr>
          <p:nvPr/>
        </p:nvSpPr>
        <p:spPr bwMode="auto">
          <a:xfrm>
            <a:off x="7870825" y="147002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7</a:t>
            </a:r>
          </a:p>
        </p:txBody>
      </p:sp>
      <p:sp>
        <p:nvSpPr>
          <p:cNvPr id="45181" name="Text Box 174"/>
          <p:cNvSpPr txBox="1">
            <a:spLocks noChangeArrowheads="1"/>
          </p:cNvSpPr>
          <p:nvPr/>
        </p:nvSpPr>
        <p:spPr bwMode="auto">
          <a:xfrm>
            <a:off x="5481638" y="172720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0</a:t>
            </a:r>
          </a:p>
        </p:txBody>
      </p:sp>
      <p:sp>
        <p:nvSpPr>
          <p:cNvPr id="45182" name="Text Box 175"/>
          <p:cNvSpPr txBox="1">
            <a:spLocks noChangeArrowheads="1"/>
          </p:cNvSpPr>
          <p:nvPr/>
        </p:nvSpPr>
        <p:spPr bwMode="auto">
          <a:xfrm>
            <a:off x="5483225" y="203835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1</a:t>
            </a:r>
          </a:p>
        </p:txBody>
      </p:sp>
      <p:sp>
        <p:nvSpPr>
          <p:cNvPr id="45183" name="Text Box 176"/>
          <p:cNvSpPr txBox="1">
            <a:spLocks noChangeArrowheads="1"/>
          </p:cNvSpPr>
          <p:nvPr/>
        </p:nvSpPr>
        <p:spPr bwMode="auto">
          <a:xfrm>
            <a:off x="5483225" y="234315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2</a:t>
            </a:r>
          </a:p>
        </p:txBody>
      </p:sp>
      <p:sp>
        <p:nvSpPr>
          <p:cNvPr id="45184" name="Text Box 177"/>
          <p:cNvSpPr txBox="1">
            <a:spLocks noChangeArrowheads="1"/>
          </p:cNvSpPr>
          <p:nvPr/>
        </p:nvSpPr>
        <p:spPr bwMode="auto">
          <a:xfrm>
            <a:off x="5483225" y="264795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3</a:t>
            </a:r>
          </a:p>
        </p:txBody>
      </p:sp>
      <p:sp>
        <p:nvSpPr>
          <p:cNvPr id="45185" name="Text Box 178"/>
          <p:cNvSpPr txBox="1">
            <a:spLocks noChangeArrowheads="1"/>
          </p:cNvSpPr>
          <p:nvPr/>
        </p:nvSpPr>
        <p:spPr bwMode="auto">
          <a:xfrm>
            <a:off x="5483225" y="295275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4</a:t>
            </a:r>
          </a:p>
        </p:txBody>
      </p:sp>
      <p:sp>
        <p:nvSpPr>
          <p:cNvPr id="45186" name="Text Box 179"/>
          <p:cNvSpPr txBox="1">
            <a:spLocks noChangeArrowheads="1"/>
          </p:cNvSpPr>
          <p:nvPr/>
        </p:nvSpPr>
        <p:spPr bwMode="auto">
          <a:xfrm>
            <a:off x="5483225" y="325755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5</a:t>
            </a:r>
          </a:p>
        </p:txBody>
      </p:sp>
      <p:grpSp>
        <p:nvGrpSpPr>
          <p:cNvPr id="45187" name="Group 180"/>
          <p:cNvGrpSpPr>
            <a:grpSpLocks/>
          </p:cNvGrpSpPr>
          <p:nvPr/>
        </p:nvGrpSpPr>
        <p:grpSpPr bwMode="auto">
          <a:xfrm>
            <a:off x="6003925" y="2054225"/>
            <a:ext cx="1828800" cy="1828800"/>
            <a:chOff x="3936" y="960"/>
            <a:chExt cx="1152" cy="1152"/>
          </a:xfrm>
        </p:grpSpPr>
        <p:sp>
          <p:nvSpPr>
            <p:cNvPr id="45262" name="Rectangle 181"/>
            <p:cNvSpPr>
              <a:spLocks noChangeArrowheads="1"/>
            </p:cNvSpPr>
            <p:nvPr/>
          </p:nvSpPr>
          <p:spPr bwMode="auto">
            <a:xfrm>
              <a:off x="3936"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63" name="Rectangle 182"/>
            <p:cNvSpPr>
              <a:spLocks noChangeArrowheads="1"/>
            </p:cNvSpPr>
            <p:nvPr/>
          </p:nvSpPr>
          <p:spPr bwMode="auto">
            <a:xfrm>
              <a:off x="4128"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64" name="Rectangle 183"/>
            <p:cNvSpPr>
              <a:spLocks noChangeArrowheads="1"/>
            </p:cNvSpPr>
            <p:nvPr/>
          </p:nvSpPr>
          <p:spPr bwMode="auto">
            <a:xfrm>
              <a:off x="4320"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65" name="Rectangle 184"/>
            <p:cNvSpPr>
              <a:spLocks noChangeArrowheads="1"/>
            </p:cNvSpPr>
            <p:nvPr/>
          </p:nvSpPr>
          <p:spPr bwMode="auto">
            <a:xfrm>
              <a:off x="4512"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66" name="Rectangle 185"/>
            <p:cNvSpPr>
              <a:spLocks noChangeArrowheads="1"/>
            </p:cNvSpPr>
            <p:nvPr/>
          </p:nvSpPr>
          <p:spPr bwMode="auto">
            <a:xfrm>
              <a:off x="4704"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67" name="Rectangle 186"/>
            <p:cNvSpPr>
              <a:spLocks noChangeArrowheads="1"/>
            </p:cNvSpPr>
            <p:nvPr/>
          </p:nvSpPr>
          <p:spPr bwMode="auto">
            <a:xfrm>
              <a:off x="3936"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68" name="Rectangle 187"/>
            <p:cNvSpPr>
              <a:spLocks noChangeArrowheads="1"/>
            </p:cNvSpPr>
            <p:nvPr/>
          </p:nvSpPr>
          <p:spPr bwMode="auto">
            <a:xfrm>
              <a:off x="4128"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69" name="Rectangle 188"/>
            <p:cNvSpPr>
              <a:spLocks noChangeArrowheads="1"/>
            </p:cNvSpPr>
            <p:nvPr/>
          </p:nvSpPr>
          <p:spPr bwMode="auto">
            <a:xfrm>
              <a:off x="4320"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70" name="Rectangle 189"/>
            <p:cNvSpPr>
              <a:spLocks noChangeArrowheads="1"/>
            </p:cNvSpPr>
            <p:nvPr/>
          </p:nvSpPr>
          <p:spPr bwMode="auto">
            <a:xfrm>
              <a:off x="4512"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71" name="Rectangle 190"/>
            <p:cNvSpPr>
              <a:spLocks noChangeArrowheads="1"/>
            </p:cNvSpPr>
            <p:nvPr/>
          </p:nvSpPr>
          <p:spPr bwMode="auto">
            <a:xfrm>
              <a:off x="4704"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72" name="Rectangle 191"/>
            <p:cNvSpPr>
              <a:spLocks noChangeArrowheads="1"/>
            </p:cNvSpPr>
            <p:nvPr/>
          </p:nvSpPr>
          <p:spPr bwMode="auto">
            <a:xfrm>
              <a:off x="4896"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73" name="Rectangle 192"/>
            <p:cNvSpPr>
              <a:spLocks noChangeArrowheads="1"/>
            </p:cNvSpPr>
            <p:nvPr/>
          </p:nvSpPr>
          <p:spPr bwMode="auto">
            <a:xfrm>
              <a:off x="3936"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74" name="Rectangle 193"/>
            <p:cNvSpPr>
              <a:spLocks noChangeArrowheads="1"/>
            </p:cNvSpPr>
            <p:nvPr/>
          </p:nvSpPr>
          <p:spPr bwMode="auto">
            <a:xfrm>
              <a:off x="4128"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75" name="Rectangle 194"/>
            <p:cNvSpPr>
              <a:spLocks noChangeArrowheads="1"/>
            </p:cNvSpPr>
            <p:nvPr/>
          </p:nvSpPr>
          <p:spPr bwMode="auto">
            <a:xfrm>
              <a:off x="4320"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76" name="Rectangle 195"/>
            <p:cNvSpPr>
              <a:spLocks noChangeArrowheads="1"/>
            </p:cNvSpPr>
            <p:nvPr/>
          </p:nvSpPr>
          <p:spPr bwMode="auto">
            <a:xfrm>
              <a:off x="4512"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77" name="Rectangle 196"/>
            <p:cNvSpPr>
              <a:spLocks noChangeArrowheads="1"/>
            </p:cNvSpPr>
            <p:nvPr/>
          </p:nvSpPr>
          <p:spPr bwMode="auto">
            <a:xfrm>
              <a:off x="4704"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78" name="Rectangle 197"/>
            <p:cNvSpPr>
              <a:spLocks noChangeArrowheads="1"/>
            </p:cNvSpPr>
            <p:nvPr/>
          </p:nvSpPr>
          <p:spPr bwMode="auto">
            <a:xfrm>
              <a:off x="4896"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79" name="Rectangle 198"/>
            <p:cNvSpPr>
              <a:spLocks noChangeArrowheads="1"/>
            </p:cNvSpPr>
            <p:nvPr/>
          </p:nvSpPr>
          <p:spPr bwMode="auto">
            <a:xfrm>
              <a:off x="3936"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80" name="Rectangle 199"/>
            <p:cNvSpPr>
              <a:spLocks noChangeArrowheads="1"/>
            </p:cNvSpPr>
            <p:nvPr/>
          </p:nvSpPr>
          <p:spPr bwMode="auto">
            <a:xfrm>
              <a:off x="4128"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81" name="Rectangle 200"/>
            <p:cNvSpPr>
              <a:spLocks noChangeArrowheads="1"/>
            </p:cNvSpPr>
            <p:nvPr/>
          </p:nvSpPr>
          <p:spPr bwMode="auto">
            <a:xfrm>
              <a:off x="4320"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82" name="Rectangle 201"/>
            <p:cNvSpPr>
              <a:spLocks noChangeArrowheads="1"/>
            </p:cNvSpPr>
            <p:nvPr/>
          </p:nvSpPr>
          <p:spPr bwMode="auto">
            <a:xfrm>
              <a:off x="4512"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83" name="Rectangle 202"/>
            <p:cNvSpPr>
              <a:spLocks noChangeArrowheads="1"/>
            </p:cNvSpPr>
            <p:nvPr/>
          </p:nvSpPr>
          <p:spPr bwMode="auto">
            <a:xfrm>
              <a:off x="4704"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84" name="Rectangle 203"/>
            <p:cNvSpPr>
              <a:spLocks noChangeArrowheads="1"/>
            </p:cNvSpPr>
            <p:nvPr/>
          </p:nvSpPr>
          <p:spPr bwMode="auto">
            <a:xfrm>
              <a:off x="4896"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85" name="Rectangle 204"/>
            <p:cNvSpPr>
              <a:spLocks noChangeArrowheads="1"/>
            </p:cNvSpPr>
            <p:nvPr/>
          </p:nvSpPr>
          <p:spPr bwMode="auto">
            <a:xfrm>
              <a:off x="3936"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86" name="Rectangle 205"/>
            <p:cNvSpPr>
              <a:spLocks noChangeArrowheads="1"/>
            </p:cNvSpPr>
            <p:nvPr/>
          </p:nvSpPr>
          <p:spPr bwMode="auto">
            <a:xfrm>
              <a:off x="4128"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87" name="Rectangle 206"/>
            <p:cNvSpPr>
              <a:spLocks noChangeArrowheads="1"/>
            </p:cNvSpPr>
            <p:nvPr/>
          </p:nvSpPr>
          <p:spPr bwMode="auto">
            <a:xfrm>
              <a:off x="4320"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88" name="Rectangle 207"/>
            <p:cNvSpPr>
              <a:spLocks noChangeArrowheads="1"/>
            </p:cNvSpPr>
            <p:nvPr/>
          </p:nvSpPr>
          <p:spPr bwMode="auto">
            <a:xfrm>
              <a:off x="4512"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89" name="Rectangle 208"/>
            <p:cNvSpPr>
              <a:spLocks noChangeArrowheads="1"/>
            </p:cNvSpPr>
            <p:nvPr/>
          </p:nvSpPr>
          <p:spPr bwMode="auto">
            <a:xfrm>
              <a:off x="4704"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90" name="Rectangle 209"/>
            <p:cNvSpPr>
              <a:spLocks noChangeArrowheads="1"/>
            </p:cNvSpPr>
            <p:nvPr/>
          </p:nvSpPr>
          <p:spPr bwMode="auto">
            <a:xfrm>
              <a:off x="4896"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91" name="Rectangle 210"/>
            <p:cNvSpPr>
              <a:spLocks noChangeArrowheads="1"/>
            </p:cNvSpPr>
            <p:nvPr/>
          </p:nvSpPr>
          <p:spPr bwMode="auto">
            <a:xfrm>
              <a:off x="3936"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92" name="Rectangle 211"/>
            <p:cNvSpPr>
              <a:spLocks noChangeArrowheads="1"/>
            </p:cNvSpPr>
            <p:nvPr/>
          </p:nvSpPr>
          <p:spPr bwMode="auto">
            <a:xfrm>
              <a:off x="4128"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93" name="Rectangle 212"/>
            <p:cNvSpPr>
              <a:spLocks noChangeArrowheads="1"/>
            </p:cNvSpPr>
            <p:nvPr/>
          </p:nvSpPr>
          <p:spPr bwMode="auto">
            <a:xfrm>
              <a:off x="4320"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94" name="Rectangle 213"/>
            <p:cNvSpPr>
              <a:spLocks noChangeArrowheads="1"/>
            </p:cNvSpPr>
            <p:nvPr/>
          </p:nvSpPr>
          <p:spPr bwMode="auto">
            <a:xfrm>
              <a:off x="4512"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95" name="Rectangle 214"/>
            <p:cNvSpPr>
              <a:spLocks noChangeArrowheads="1"/>
            </p:cNvSpPr>
            <p:nvPr/>
          </p:nvSpPr>
          <p:spPr bwMode="auto">
            <a:xfrm>
              <a:off x="4704"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96" name="Rectangle 215"/>
            <p:cNvSpPr>
              <a:spLocks noChangeArrowheads="1"/>
            </p:cNvSpPr>
            <p:nvPr/>
          </p:nvSpPr>
          <p:spPr bwMode="auto">
            <a:xfrm>
              <a:off x="4896"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45188" name="Rectangle 216"/>
          <p:cNvSpPr>
            <a:spLocks noChangeArrowheads="1"/>
          </p:cNvSpPr>
          <p:nvPr/>
        </p:nvSpPr>
        <p:spPr bwMode="auto">
          <a:xfrm>
            <a:off x="6308725" y="17494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89" name="Rectangle 217"/>
          <p:cNvSpPr>
            <a:spLocks noChangeArrowheads="1"/>
          </p:cNvSpPr>
          <p:nvPr/>
        </p:nvSpPr>
        <p:spPr bwMode="auto">
          <a:xfrm>
            <a:off x="6613525" y="17494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90" name="Rectangle 218"/>
          <p:cNvSpPr>
            <a:spLocks noChangeArrowheads="1"/>
          </p:cNvSpPr>
          <p:nvPr/>
        </p:nvSpPr>
        <p:spPr bwMode="auto">
          <a:xfrm>
            <a:off x="6918325" y="17494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91" name="Rectangle 219"/>
          <p:cNvSpPr>
            <a:spLocks noChangeArrowheads="1"/>
          </p:cNvSpPr>
          <p:nvPr/>
        </p:nvSpPr>
        <p:spPr bwMode="auto">
          <a:xfrm>
            <a:off x="7223125" y="17494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92" name="Rectangle 220"/>
          <p:cNvSpPr>
            <a:spLocks noChangeArrowheads="1"/>
          </p:cNvSpPr>
          <p:nvPr/>
        </p:nvSpPr>
        <p:spPr bwMode="auto">
          <a:xfrm>
            <a:off x="7527925" y="20542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93" name="Rectangle 221"/>
          <p:cNvSpPr>
            <a:spLocks noChangeArrowheads="1"/>
          </p:cNvSpPr>
          <p:nvPr/>
        </p:nvSpPr>
        <p:spPr bwMode="auto">
          <a:xfrm>
            <a:off x="7832725" y="20542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94" name="Rectangle 222"/>
          <p:cNvSpPr>
            <a:spLocks noChangeArrowheads="1"/>
          </p:cNvSpPr>
          <p:nvPr/>
        </p:nvSpPr>
        <p:spPr bwMode="auto">
          <a:xfrm>
            <a:off x="5699125" y="23590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95" name="Rectangle 223"/>
          <p:cNvSpPr>
            <a:spLocks noChangeArrowheads="1"/>
          </p:cNvSpPr>
          <p:nvPr/>
        </p:nvSpPr>
        <p:spPr bwMode="auto">
          <a:xfrm>
            <a:off x="7832725" y="23590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96" name="Rectangle 224"/>
          <p:cNvSpPr>
            <a:spLocks noChangeArrowheads="1"/>
          </p:cNvSpPr>
          <p:nvPr/>
        </p:nvSpPr>
        <p:spPr bwMode="auto">
          <a:xfrm>
            <a:off x="5699125" y="26638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97" name="Rectangle 225"/>
          <p:cNvSpPr>
            <a:spLocks noChangeArrowheads="1"/>
          </p:cNvSpPr>
          <p:nvPr/>
        </p:nvSpPr>
        <p:spPr bwMode="auto">
          <a:xfrm>
            <a:off x="7832725" y="26638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98" name="Rectangle 226"/>
          <p:cNvSpPr>
            <a:spLocks noChangeArrowheads="1"/>
          </p:cNvSpPr>
          <p:nvPr/>
        </p:nvSpPr>
        <p:spPr bwMode="auto">
          <a:xfrm>
            <a:off x="5699125" y="29686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199" name="Rectangle 227"/>
          <p:cNvSpPr>
            <a:spLocks noChangeArrowheads="1"/>
          </p:cNvSpPr>
          <p:nvPr/>
        </p:nvSpPr>
        <p:spPr bwMode="auto">
          <a:xfrm>
            <a:off x="7832725" y="29686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00" name="Rectangle 228"/>
          <p:cNvSpPr>
            <a:spLocks noChangeArrowheads="1"/>
          </p:cNvSpPr>
          <p:nvPr/>
        </p:nvSpPr>
        <p:spPr bwMode="auto">
          <a:xfrm>
            <a:off x="5699125" y="32734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01" name="Rectangle 229"/>
          <p:cNvSpPr>
            <a:spLocks noChangeArrowheads="1"/>
          </p:cNvSpPr>
          <p:nvPr/>
        </p:nvSpPr>
        <p:spPr bwMode="auto">
          <a:xfrm>
            <a:off x="7832725" y="32734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02" name="Rectangle 230"/>
          <p:cNvSpPr>
            <a:spLocks noChangeArrowheads="1"/>
          </p:cNvSpPr>
          <p:nvPr/>
        </p:nvSpPr>
        <p:spPr bwMode="auto">
          <a:xfrm>
            <a:off x="7832725" y="35782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03" name="Rectangle 231"/>
          <p:cNvSpPr>
            <a:spLocks noChangeArrowheads="1"/>
          </p:cNvSpPr>
          <p:nvPr/>
        </p:nvSpPr>
        <p:spPr bwMode="auto">
          <a:xfrm>
            <a:off x="6003925" y="38830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04" name="Rectangle 232"/>
          <p:cNvSpPr>
            <a:spLocks noChangeArrowheads="1"/>
          </p:cNvSpPr>
          <p:nvPr/>
        </p:nvSpPr>
        <p:spPr bwMode="auto">
          <a:xfrm>
            <a:off x="6308725" y="38830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05" name="Rectangle 233"/>
          <p:cNvSpPr>
            <a:spLocks noChangeArrowheads="1"/>
          </p:cNvSpPr>
          <p:nvPr/>
        </p:nvSpPr>
        <p:spPr bwMode="auto">
          <a:xfrm>
            <a:off x="6613525" y="38830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06" name="Rectangle 234"/>
          <p:cNvSpPr>
            <a:spLocks noChangeArrowheads="1"/>
          </p:cNvSpPr>
          <p:nvPr/>
        </p:nvSpPr>
        <p:spPr bwMode="auto">
          <a:xfrm>
            <a:off x="6918325" y="38830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07" name="Rectangle 235"/>
          <p:cNvSpPr>
            <a:spLocks noChangeArrowheads="1"/>
          </p:cNvSpPr>
          <p:nvPr/>
        </p:nvSpPr>
        <p:spPr bwMode="auto">
          <a:xfrm>
            <a:off x="7223125" y="38830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08" name="Rectangle 236"/>
          <p:cNvSpPr>
            <a:spLocks noChangeArrowheads="1"/>
          </p:cNvSpPr>
          <p:nvPr/>
        </p:nvSpPr>
        <p:spPr bwMode="auto">
          <a:xfrm>
            <a:off x="7527925" y="38830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09" name="Rectangle 237"/>
          <p:cNvSpPr>
            <a:spLocks noChangeArrowheads="1"/>
          </p:cNvSpPr>
          <p:nvPr/>
        </p:nvSpPr>
        <p:spPr bwMode="auto">
          <a:xfrm>
            <a:off x="7832725" y="38830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10" name="Rectangle 238"/>
          <p:cNvSpPr>
            <a:spLocks noChangeArrowheads="1"/>
          </p:cNvSpPr>
          <p:nvPr/>
        </p:nvSpPr>
        <p:spPr bwMode="auto">
          <a:xfrm>
            <a:off x="6003925" y="17494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11" name="Rectangle 239"/>
          <p:cNvSpPr>
            <a:spLocks noChangeArrowheads="1"/>
          </p:cNvSpPr>
          <p:nvPr/>
        </p:nvSpPr>
        <p:spPr bwMode="auto">
          <a:xfrm>
            <a:off x="7527925" y="17494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12" name="Rectangle 240"/>
          <p:cNvSpPr>
            <a:spLocks noChangeArrowheads="1"/>
          </p:cNvSpPr>
          <p:nvPr/>
        </p:nvSpPr>
        <p:spPr bwMode="auto">
          <a:xfrm>
            <a:off x="7832725" y="1749425"/>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13" name="Rectangle 241"/>
          <p:cNvSpPr>
            <a:spLocks noChangeArrowheads="1"/>
          </p:cNvSpPr>
          <p:nvPr/>
        </p:nvSpPr>
        <p:spPr bwMode="auto">
          <a:xfrm>
            <a:off x="5699125" y="20542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14" name="Rectangle 242"/>
          <p:cNvSpPr>
            <a:spLocks noChangeArrowheads="1"/>
          </p:cNvSpPr>
          <p:nvPr/>
        </p:nvSpPr>
        <p:spPr bwMode="auto">
          <a:xfrm>
            <a:off x="5699125" y="17494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15" name="Rectangle 243"/>
          <p:cNvSpPr>
            <a:spLocks noChangeArrowheads="1"/>
          </p:cNvSpPr>
          <p:nvPr/>
        </p:nvSpPr>
        <p:spPr bwMode="auto">
          <a:xfrm>
            <a:off x="5699125" y="35782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16" name="Rectangle 244"/>
          <p:cNvSpPr>
            <a:spLocks noChangeArrowheads="1"/>
          </p:cNvSpPr>
          <p:nvPr/>
        </p:nvSpPr>
        <p:spPr bwMode="auto">
          <a:xfrm>
            <a:off x="5699125" y="3883025"/>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217" name="Text Box 245"/>
          <p:cNvSpPr txBox="1">
            <a:spLocks noChangeArrowheads="1"/>
          </p:cNvSpPr>
          <p:nvPr/>
        </p:nvSpPr>
        <p:spPr bwMode="auto">
          <a:xfrm>
            <a:off x="928688" y="23796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219</a:t>
            </a:r>
          </a:p>
        </p:txBody>
      </p:sp>
      <p:sp>
        <p:nvSpPr>
          <p:cNvPr id="45218" name="Text Box 246"/>
          <p:cNvSpPr txBox="1">
            <a:spLocks noChangeArrowheads="1"/>
          </p:cNvSpPr>
          <p:nvPr/>
        </p:nvSpPr>
        <p:spPr bwMode="auto">
          <a:xfrm>
            <a:off x="1536700" y="23796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12</a:t>
            </a:r>
          </a:p>
        </p:txBody>
      </p:sp>
      <p:sp>
        <p:nvSpPr>
          <p:cNvPr id="45219" name="Text Box 247"/>
          <p:cNvSpPr txBox="1">
            <a:spLocks noChangeArrowheads="1"/>
          </p:cNvSpPr>
          <p:nvPr/>
        </p:nvSpPr>
        <p:spPr bwMode="auto">
          <a:xfrm>
            <a:off x="1233488" y="23796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57</a:t>
            </a:r>
          </a:p>
        </p:txBody>
      </p:sp>
      <p:sp>
        <p:nvSpPr>
          <p:cNvPr id="45220" name="Text Box 248"/>
          <p:cNvSpPr txBox="1">
            <a:spLocks noChangeArrowheads="1"/>
          </p:cNvSpPr>
          <p:nvPr/>
        </p:nvSpPr>
        <p:spPr bwMode="auto">
          <a:xfrm>
            <a:off x="2446338" y="206375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213</a:t>
            </a:r>
          </a:p>
        </p:txBody>
      </p:sp>
      <p:sp>
        <p:nvSpPr>
          <p:cNvPr id="45221" name="Text Box 249"/>
          <p:cNvSpPr txBox="1">
            <a:spLocks noChangeArrowheads="1"/>
          </p:cNvSpPr>
          <p:nvPr/>
        </p:nvSpPr>
        <p:spPr bwMode="auto">
          <a:xfrm>
            <a:off x="928688" y="206375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14</a:t>
            </a:r>
          </a:p>
        </p:txBody>
      </p:sp>
      <p:sp>
        <p:nvSpPr>
          <p:cNvPr id="45222" name="Text Box 250"/>
          <p:cNvSpPr txBox="1">
            <a:spLocks noChangeArrowheads="1"/>
          </p:cNvSpPr>
          <p:nvPr/>
        </p:nvSpPr>
        <p:spPr bwMode="auto">
          <a:xfrm>
            <a:off x="1231900" y="206375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41</a:t>
            </a:r>
          </a:p>
        </p:txBody>
      </p:sp>
      <p:sp>
        <p:nvSpPr>
          <p:cNvPr id="45223" name="Text Box 251"/>
          <p:cNvSpPr txBox="1">
            <a:spLocks noChangeArrowheads="1"/>
          </p:cNvSpPr>
          <p:nvPr/>
        </p:nvSpPr>
        <p:spPr bwMode="auto">
          <a:xfrm>
            <a:off x="2143125" y="206375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62</a:t>
            </a:r>
          </a:p>
        </p:txBody>
      </p:sp>
      <p:sp>
        <p:nvSpPr>
          <p:cNvPr id="45224" name="Text Box 252"/>
          <p:cNvSpPr txBox="1">
            <a:spLocks noChangeArrowheads="1"/>
          </p:cNvSpPr>
          <p:nvPr/>
        </p:nvSpPr>
        <p:spPr bwMode="auto">
          <a:xfrm>
            <a:off x="2751138" y="206375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52</a:t>
            </a:r>
          </a:p>
        </p:txBody>
      </p:sp>
      <p:sp>
        <p:nvSpPr>
          <p:cNvPr id="45225" name="Text Box 253"/>
          <p:cNvSpPr txBox="1">
            <a:spLocks noChangeArrowheads="1"/>
          </p:cNvSpPr>
          <p:nvPr/>
        </p:nvSpPr>
        <p:spPr bwMode="auto">
          <a:xfrm>
            <a:off x="1536700" y="206375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197</a:t>
            </a:r>
          </a:p>
        </p:txBody>
      </p:sp>
      <p:sp>
        <p:nvSpPr>
          <p:cNvPr id="45226" name="Text Box 254"/>
          <p:cNvSpPr txBox="1">
            <a:spLocks noChangeArrowheads="1"/>
          </p:cNvSpPr>
          <p:nvPr/>
        </p:nvSpPr>
        <p:spPr bwMode="auto">
          <a:xfrm>
            <a:off x="1839913" y="206375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81</a:t>
            </a:r>
          </a:p>
        </p:txBody>
      </p:sp>
      <p:sp>
        <p:nvSpPr>
          <p:cNvPr id="45227" name="Text Box 255"/>
          <p:cNvSpPr txBox="1">
            <a:spLocks noChangeArrowheads="1"/>
          </p:cNvSpPr>
          <p:nvPr/>
        </p:nvSpPr>
        <p:spPr bwMode="auto">
          <a:xfrm>
            <a:off x="3054350" y="206375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87</a:t>
            </a:r>
          </a:p>
        </p:txBody>
      </p:sp>
      <p:sp>
        <p:nvSpPr>
          <p:cNvPr id="45228" name="Text Box 256"/>
          <p:cNvSpPr txBox="1">
            <a:spLocks noChangeArrowheads="1"/>
          </p:cNvSpPr>
          <p:nvPr/>
        </p:nvSpPr>
        <p:spPr bwMode="auto">
          <a:xfrm>
            <a:off x="928688" y="175895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208</a:t>
            </a:r>
          </a:p>
        </p:txBody>
      </p:sp>
      <p:sp>
        <p:nvSpPr>
          <p:cNvPr id="45229" name="Text Box 257"/>
          <p:cNvSpPr txBox="1">
            <a:spLocks noChangeArrowheads="1"/>
          </p:cNvSpPr>
          <p:nvPr/>
        </p:nvSpPr>
        <p:spPr bwMode="auto">
          <a:xfrm>
            <a:off x="2751138" y="177323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17</a:t>
            </a:r>
          </a:p>
        </p:txBody>
      </p:sp>
      <p:sp>
        <p:nvSpPr>
          <p:cNvPr id="45230" name="Text Box 258"/>
          <p:cNvSpPr txBox="1">
            <a:spLocks noChangeArrowheads="1"/>
          </p:cNvSpPr>
          <p:nvPr/>
        </p:nvSpPr>
        <p:spPr bwMode="auto">
          <a:xfrm>
            <a:off x="1839913" y="177323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44</a:t>
            </a:r>
          </a:p>
        </p:txBody>
      </p:sp>
      <p:sp>
        <p:nvSpPr>
          <p:cNvPr id="45231" name="Text Box 259"/>
          <p:cNvSpPr txBox="1">
            <a:spLocks noChangeArrowheads="1"/>
          </p:cNvSpPr>
          <p:nvPr/>
        </p:nvSpPr>
        <p:spPr bwMode="auto">
          <a:xfrm>
            <a:off x="1231900" y="177323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89</a:t>
            </a:r>
          </a:p>
        </p:txBody>
      </p:sp>
      <p:sp>
        <p:nvSpPr>
          <p:cNvPr id="45232" name="Text Box 260"/>
          <p:cNvSpPr txBox="1">
            <a:spLocks noChangeArrowheads="1"/>
          </p:cNvSpPr>
          <p:nvPr/>
        </p:nvSpPr>
        <p:spPr bwMode="auto">
          <a:xfrm>
            <a:off x="1536700" y="177323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59</a:t>
            </a:r>
          </a:p>
        </p:txBody>
      </p:sp>
      <p:sp>
        <p:nvSpPr>
          <p:cNvPr id="45233" name="Text Box 261"/>
          <p:cNvSpPr txBox="1">
            <a:spLocks noChangeArrowheads="1"/>
          </p:cNvSpPr>
          <p:nvPr/>
        </p:nvSpPr>
        <p:spPr bwMode="auto">
          <a:xfrm>
            <a:off x="2143125" y="177323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122</a:t>
            </a:r>
          </a:p>
        </p:txBody>
      </p:sp>
      <p:sp>
        <p:nvSpPr>
          <p:cNvPr id="45234" name="Text Box 262"/>
          <p:cNvSpPr txBox="1">
            <a:spLocks noChangeArrowheads="1"/>
          </p:cNvSpPr>
          <p:nvPr/>
        </p:nvSpPr>
        <p:spPr bwMode="auto">
          <a:xfrm>
            <a:off x="2446338" y="177323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49</a:t>
            </a:r>
          </a:p>
        </p:txBody>
      </p:sp>
      <p:sp>
        <p:nvSpPr>
          <p:cNvPr id="45235" name="Text Box 263"/>
          <p:cNvSpPr txBox="1">
            <a:spLocks noChangeArrowheads="1"/>
          </p:cNvSpPr>
          <p:nvPr/>
        </p:nvSpPr>
        <p:spPr bwMode="auto">
          <a:xfrm>
            <a:off x="3054350" y="177323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96</a:t>
            </a:r>
          </a:p>
        </p:txBody>
      </p:sp>
      <p:sp>
        <p:nvSpPr>
          <p:cNvPr id="45236" name="Text Box 264"/>
          <p:cNvSpPr txBox="1">
            <a:spLocks noChangeArrowheads="1"/>
          </p:cNvSpPr>
          <p:nvPr/>
        </p:nvSpPr>
        <p:spPr bwMode="auto">
          <a:xfrm>
            <a:off x="1839913" y="23796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45</a:t>
            </a:r>
          </a:p>
        </p:txBody>
      </p:sp>
      <p:sp>
        <p:nvSpPr>
          <p:cNvPr id="45237" name="Text Box 265"/>
          <p:cNvSpPr txBox="1">
            <a:spLocks noChangeArrowheads="1"/>
          </p:cNvSpPr>
          <p:nvPr/>
        </p:nvSpPr>
        <p:spPr bwMode="auto">
          <a:xfrm>
            <a:off x="3054350" y="23796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221</a:t>
            </a:r>
          </a:p>
        </p:txBody>
      </p:sp>
      <p:sp>
        <p:nvSpPr>
          <p:cNvPr id="45238" name="Text Box 266"/>
          <p:cNvSpPr txBox="1">
            <a:spLocks noChangeArrowheads="1"/>
          </p:cNvSpPr>
          <p:nvPr/>
        </p:nvSpPr>
        <p:spPr bwMode="auto">
          <a:xfrm>
            <a:off x="2446338" y="23796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19</a:t>
            </a:r>
          </a:p>
        </p:txBody>
      </p:sp>
      <p:sp>
        <p:nvSpPr>
          <p:cNvPr id="45239" name="Text Box 267"/>
          <p:cNvSpPr txBox="1">
            <a:spLocks noChangeArrowheads="1"/>
          </p:cNvSpPr>
          <p:nvPr/>
        </p:nvSpPr>
        <p:spPr bwMode="auto">
          <a:xfrm>
            <a:off x="2143125" y="23796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187</a:t>
            </a:r>
          </a:p>
        </p:txBody>
      </p:sp>
      <p:sp>
        <p:nvSpPr>
          <p:cNvPr id="45240" name="Text Box 268"/>
          <p:cNvSpPr txBox="1">
            <a:spLocks noChangeArrowheads="1"/>
          </p:cNvSpPr>
          <p:nvPr/>
        </p:nvSpPr>
        <p:spPr bwMode="auto">
          <a:xfrm>
            <a:off x="2751138" y="23796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191</a:t>
            </a:r>
          </a:p>
        </p:txBody>
      </p:sp>
      <p:sp>
        <p:nvSpPr>
          <p:cNvPr id="45241" name="Text Box 269"/>
          <p:cNvSpPr txBox="1">
            <a:spLocks noChangeArrowheads="1"/>
          </p:cNvSpPr>
          <p:nvPr/>
        </p:nvSpPr>
        <p:spPr bwMode="auto">
          <a:xfrm>
            <a:off x="1839913" y="26844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212</a:t>
            </a:r>
          </a:p>
        </p:txBody>
      </p:sp>
      <p:sp>
        <p:nvSpPr>
          <p:cNvPr id="45242" name="Text Box 270"/>
          <p:cNvSpPr txBox="1">
            <a:spLocks noChangeArrowheads="1"/>
          </p:cNvSpPr>
          <p:nvPr/>
        </p:nvSpPr>
        <p:spPr bwMode="auto">
          <a:xfrm>
            <a:off x="1231900" y="26844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81</a:t>
            </a:r>
          </a:p>
        </p:txBody>
      </p:sp>
      <p:sp>
        <p:nvSpPr>
          <p:cNvPr id="45243" name="Text Box 271"/>
          <p:cNvSpPr txBox="1">
            <a:spLocks noChangeArrowheads="1"/>
          </p:cNvSpPr>
          <p:nvPr/>
        </p:nvSpPr>
        <p:spPr bwMode="auto">
          <a:xfrm>
            <a:off x="1536700" y="26844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46</a:t>
            </a:r>
          </a:p>
        </p:txBody>
      </p:sp>
      <p:sp>
        <p:nvSpPr>
          <p:cNvPr id="45244" name="Text Box 272"/>
          <p:cNvSpPr txBox="1">
            <a:spLocks noChangeArrowheads="1"/>
          </p:cNvSpPr>
          <p:nvPr/>
        </p:nvSpPr>
        <p:spPr bwMode="auto">
          <a:xfrm>
            <a:off x="928688" y="26844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43</a:t>
            </a:r>
          </a:p>
        </p:txBody>
      </p:sp>
      <p:sp>
        <p:nvSpPr>
          <p:cNvPr id="1173777" name="Text Box 273"/>
          <p:cNvSpPr txBox="1">
            <a:spLocks noChangeArrowheads="1"/>
          </p:cNvSpPr>
          <p:nvPr/>
        </p:nvSpPr>
        <p:spPr bwMode="auto">
          <a:xfrm>
            <a:off x="3660775" y="4870450"/>
            <a:ext cx="3036888"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12   14   41   57   59   89   197   208   219   </a:t>
            </a:r>
          </a:p>
        </p:txBody>
      </p:sp>
      <p:sp>
        <p:nvSpPr>
          <p:cNvPr id="1173778" name="Line 274"/>
          <p:cNvSpPr>
            <a:spLocks noChangeShapeType="1"/>
          </p:cNvSpPr>
          <p:nvPr/>
        </p:nvSpPr>
        <p:spPr bwMode="auto">
          <a:xfrm>
            <a:off x="6165850" y="4340225"/>
            <a:ext cx="0" cy="4572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nvGrpSpPr>
          <p:cNvPr id="1173779" name="Group 275"/>
          <p:cNvGrpSpPr>
            <a:grpSpLocks/>
          </p:cNvGrpSpPr>
          <p:nvPr/>
        </p:nvGrpSpPr>
        <p:grpSpPr bwMode="auto">
          <a:xfrm>
            <a:off x="1925638" y="4597400"/>
            <a:ext cx="1279525" cy="881063"/>
            <a:chOff x="1637" y="2456"/>
            <a:chExt cx="622" cy="555"/>
          </a:xfrm>
        </p:grpSpPr>
        <p:sp>
          <p:nvSpPr>
            <p:cNvPr id="45253" name="Text Box 276"/>
            <p:cNvSpPr txBox="1">
              <a:spLocks noChangeArrowheads="1"/>
            </p:cNvSpPr>
            <p:nvPr/>
          </p:nvSpPr>
          <p:spPr bwMode="auto">
            <a:xfrm>
              <a:off x="1829" y="283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12</a:t>
              </a:r>
            </a:p>
          </p:txBody>
        </p:sp>
        <p:sp>
          <p:nvSpPr>
            <p:cNvPr id="45254" name="Text Box 277"/>
            <p:cNvSpPr txBox="1">
              <a:spLocks noChangeArrowheads="1"/>
            </p:cNvSpPr>
            <p:nvPr/>
          </p:nvSpPr>
          <p:spPr bwMode="auto">
            <a:xfrm>
              <a:off x="1637" y="263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41</a:t>
              </a:r>
            </a:p>
          </p:txBody>
        </p:sp>
        <p:sp>
          <p:nvSpPr>
            <p:cNvPr id="45255" name="Text Box 278"/>
            <p:cNvSpPr txBox="1">
              <a:spLocks noChangeArrowheads="1"/>
            </p:cNvSpPr>
            <p:nvPr/>
          </p:nvSpPr>
          <p:spPr bwMode="auto">
            <a:xfrm>
              <a:off x="2020" y="245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44</a:t>
              </a:r>
            </a:p>
          </p:txBody>
        </p:sp>
        <p:sp>
          <p:nvSpPr>
            <p:cNvPr id="45256" name="Text Box 279"/>
            <p:cNvSpPr txBox="1">
              <a:spLocks noChangeArrowheads="1"/>
            </p:cNvSpPr>
            <p:nvPr/>
          </p:nvSpPr>
          <p:spPr bwMode="auto">
            <a:xfrm>
              <a:off x="2020" y="283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45</a:t>
              </a:r>
            </a:p>
          </p:txBody>
        </p:sp>
        <p:sp>
          <p:nvSpPr>
            <p:cNvPr id="45257" name="Text Box 280"/>
            <p:cNvSpPr txBox="1">
              <a:spLocks noChangeArrowheads="1"/>
            </p:cNvSpPr>
            <p:nvPr/>
          </p:nvSpPr>
          <p:spPr bwMode="auto">
            <a:xfrm>
              <a:off x="1637" y="245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89</a:t>
              </a:r>
            </a:p>
          </p:txBody>
        </p:sp>
        <p:sp>
          <p:nvSpPr>
            <p:cNvPr id="45258" name="Text Box 281"/>
            <p:cNvSpPr txBox="1">
              <a:spLocks noChangeArrowheads="1"/>
            </p:cNvSpPr>
            <p:nvPr/>
          </p:nvSpPr>
          <p:spPr bwMode="auto">
            <a:xfrm>
              <a:off x="1829" y="2456"/>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59</a:t>
              </a:r>
            </a:p>
          </p:txBody>
        </p:sp>
        <p:sp>
          <p:nvSpPr>
            <p:cNvPr id="45259" name="Text Box 282"/>
            <p:cNvSpPr txBox="1">
              <a:spLocks noChangeArrowheads="1"/>
            </p:cNvSpPr>
            <p:nvPr/>
          </p:nvSpPr>
          <p:spPr bwMode="auto">
            <a:xfrm>
              <a:off x="1638" y="2838"/>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57</a:t>
              </a:r>
            </a:p>
          </p:txBody>
        </p:sp>
        <p:sp>
          <p:nvSpPr>
            <p:cNvPr id="45260" name="Text Box 283"/>
            <p:cNvSpPr txBox="1">
              <a:spLocks noChangeArrowheads="1"/>
            </p:cNvSpPr>
            <p:nvPr/>
          </p:nvSpPr>
          <p:spPr bwMode="auto">
            <a:xfrm>
              <a:off x="1829" y="263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197</a:t>
              </a:r>
            </a:p>
          </p:txBody>
        </p:sp>
        <p:sp>
          <p:nvSpPr>
            <p:cNvPr id="45261" name="Text Box 284"/>
            <p:cNvSpPr txBox="1">
              <a:spLocks noChangeArrowheads="1"/>
            </p:cNvSpPr>
            <p:nvPr/>
          </p:nvSpPr>
          <p:spPr bwMode="auto">
            <a:xfrm>
              <a:off x="2020" y="2639"/>
              <a:ext cx="239"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81</a:t>
              </a:r>
            </a:p>
          </p:txBody>
        </p:sp>
      </p:grpSp>
      <p:sp>
        <p:nvSpPr>
          <p:cNvPr id="1173789" name="Text Box 285"/>
          <p:cNvSpPr txBox="1">
            <a:spLocks noChangeArrowheads="1"/>
          </p:cNvSpPr>
          <p:nvPr/>
        </p:nvSpPr>
        <p:spPr bwMode="auto">
          <a:xfrm>
            <a:off x="3660775" y="4870450"/>
            <a:ext cx="3036888"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12   41   44   45   57   59   81   89   197   </a:t>
            </a:r>
          </a:p>
        </p:txBody>
      </p:sp>
      <p:sp>
        <p:nvSpPr>
          <p:cNvPr id="1173790" name="Line 286"/>
          <p:cNvSpPr>
            <a:spLocks noChangeShapeType="1"/>
          </p:cNvSpPr>
          <p:nvPr/>
        </p:nvSpPr>
        <p:spPr bwMode="auto">
          <a:xfrm>
            <a:off x="6013450" y="4340225"/>
            <a:ext cx="0" cy="4572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45250" name="Text Box 287"/>
          <p:cNvSpPr txBox="1">
            <a:spLocks noChangeArrowheads="1"/>
          </p:cNvSpPr>
          <p:nvPr/>
        </p:nvSpPr>
        <p:spPr bwMode="auto">
          <a:xfrm>
            <a:off x="5481638" y="35480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6</a:t>
            </a:r>
          </a:p>
        </p:txBody>
      </p:sp>
      <p:sp>
        <p:nvSpPr>
          <p:cNvPr id="45251" name="Text Box 288"/>
          <p:cNvSpPr txBox="1">
            <a:spLocks noChangeArrowheads="1"/>
          </p:cNvSpPr>
          <p:nvPr/>
        </p:nvSpPr>
        <p:spPr bwMode="auto">
          <a:xfrm>
            <a:off x="5481638" y="38512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7</a:t>
            </a:r>
          </a:p>
        </p:txBody>
      </p:sp>
      <p:sp>
        <p:nvSpPr>
          <p:cNvPr id="290"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292"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5. </a:t>
            </a:r>
            <a:r>
              <a:rPr lang="en-US" sz="2800" dirty="0" err="1" smtClean="0">
                <a:latin typeface="Arial" charset="0"/>
              </a:rPr>
              <a:t>Otros</a:t>
            </a:r>
            <a:r>
              <a:rPr lang="en-US" sz="2800" dirty="0" smtClean="0">
                <a:latin typeface="Arial" charset="0"/>
              </a:rPr>
              <a:t> </a:t>
            </a:r>
            <a:r>
              <a:rPr lang="en-US" sz="2800" dirty="0" err="1" smtClean="0">
                <a:latin typeface="Arial" charset="0"/>
              </a:rPr>
              <a:t>Filtros</a:t>
            </a:r>
            <a:r>
              <a:rPr lang="en-US" sz="2800" dirty="0" smtClean="0">
                <a:latin typeface="Arial" charset="0"/>
              </a:rPr>
              <a:t>.  </a:t>
            </a:r>
            <a:r>
              <a:rPr lang="en-US" sz="2800" dirty="0" err="1" smtClean="0">
                <a:latin typeface="Arial" charset="0"/>
              </a:rPr>
              <a:t>Filtro</a:t>
            </a:r>
            <a:r>
              <a:rPr lang="en-US" sz="2800" dirty="0" smtClean="0">
                <a:latin typeface="Arial" charset="0"/>
              </a:rPr>
              <a:t> del </a:t>
            </a:r>
            <a:r>
              <a:rPr lang="en-US" sz="2800" dirty="0" err="1" smtClean="0">
                <a:latin typeface="Arial" charset="0"/>
              </a:rPr>
              <a:t>máximo</a:t>
            </a:r>
            <a:r>
              <a:rPr lang="en-US" sz="2800" dirty="0" smtClean="0">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736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736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173777"/>
                                        </p:tgtEl>
                                        <p:attrNameLst>
                                          <p:attrName>style.visibility</p:attrName>
                                        </p:attrNameLst>
                                      </p:cBhvr>
                                      <p:to>
                                        <p:strVal val="visible"/>
                                      </p:to>
                                    </p:set>
                                    <p:anim calcmode="lin" valueType="num">
                                      <p:cBhvr>
                                        <p:cTn id="15" dur="1000" fill="hold"/>
                                        <p:tgtEl>
                                          <p:spTgt spid="1173777"/>
                                        </p:tgtEl>
                                        <p:attrNameLst>
                                          <p:attrName>ppt_x</p:attrName>
                                        </p:attrNameLst>
                                      </p:cBhvr>
                                      <p:tavLst>
                                        <p:tav tm="0">
                                          <p:val>
                                            <p:strVal val="#ppt_x-.2"/>
                                          </p:val>
                                        </p:tav>
                                        <p:tav tm="100000">
                                          <p:val>
                                            <p:strVal val="#ppt_x"/>
                                          </p:val>
                                        </p:tav>
                                      </p:tavLst>
                                    </p:anim>
                                    <p:anim calcmode="lin" valueType="num">
                                      <p:cBhvr>
                                        <p:cTn id="16" dur="1000" fill="hold"/>
                                        <p:tgtEl>
                                          <p:spTgt spid="117377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1737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173778"/>
                                        </p:tgtEl>
                                        <p:attrNameLst>
                                          <p:attrName>style.visibility</p:attrName>
                                        </p:attrNameLst>
                                      </p:cBhvr>
                                      <p:to>
                                        <p:strVal val="visible"/>
                                      </p:to>
                                    </p:set>
                                    <p:animEffect transition="in" filter="fade">
                                      <p:cBhvr>
                                        <p:cTn id="22" dur="1000"/>
                                        <p:tgtEl>
                                          <p:spTgt spid="1173778"/>
                                        </p:tgtEl>
                                      </p:cBhvr>
                                    </p:animEffect>
                                    <p:anim calcmode="lin" valueType="num">
                                      <p:cBhvr>
                                        <p:cTn id="23" dur="1000" fill="hold"/>
                                        <p:tgtEl>
                                          <p:spTgt spid="1173778"/>
                                        </p:tgtEl>
                                        <p:attrNameLst>
                                          <p:attrName>ppt_x</p:attrName>
                                        </p:attrNameLst>
                                      </p:cBhvr>
                                      <p:tavLst>
                                        <p:tav tm="0">
                                          <p:val>
                                            <p:strVal val="#ppt_x"/>
                                          </p:val>
                                        </p:tav>
                                        <p:tav tm="100000">
                                          <p:val>
                                            <p:strVal val="#ppt_x"/>
                                          </p:val>
                                        </p:tav>
                                      </p:tavLst>
                                    </p:anim>
                                    <p:anim calcmode="lin" valueType="num">
                                      <p:cBhvr>
                                        <p:cTn id="24" dur="1000" fill="hold"/>
                                        <p:tgtEl>
                                          <p:spTgt spid="1173778"/>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17350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0"/>
                                          </p:stCondLst>
                                        </p:cTn>
                                        <p:tgtEl>
                                          <p:spTgt spid="117365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7363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7377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7377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1735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7364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17377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1173789"/>
                                        </p:tgtEl>
                                        <p:attrNameLst>
                                          <p:attrName>style.visibility</p:attrName>
                                        </p:attrNameLst>
                                      </p:cBhvr>
                                      <p:to>
                                        <p:strVal val="visible"/>
                                      </p:to>
                                    </p:set>
                                    <p:anim calcmode="lin" valueType="num">
                                      <p:cBhvr>
                                        <p:cTn id="51" dur="1000" fill="hold"/>
                                        <p:tgtEl>
                                          <p:spTgt spid="1173789"/>
                                        </p:tgtEl>
                                        <p:attrNameLst>
                                          <p:attrName>ppt_x</p:attrName>
                                        </p:attrNameLst>
                                      </p:cBhvr>
                                      <p:tavLst>
                                        <p:tav tm="0">
                                          <p:val>
                                            <p:strVal val="#ppt_x-.2"/>
                                          </p:val>
                                        </p:tav>
                                        <p:tav tm="100000">
                                          <p:val>
                                            <p:strVal val="#ppt_x"/>
                                          </p:val>
                                        </p:tav>
                                      </p:tavLst>
                                    </p:anim>
                                    <p:anim calcmode="lin" valueType="num">
                                      <p:cBhvr>
                                        <p:cTn id="52" dur="1000" fill="hold"/>
                                        <p:tgtEl>
                                          <p:spTgt spid="1173789"/>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17378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1173790"/>
                                        </p:tgtEl>
                                        <p:attrNameLst>
                                          <p:attrName>style.visibility</p:attrName>
                                        </p:attrNameLst>
                                      </p:cBhvr>
                                      <p:to>
                                        <p:strVal val="visible"/>
                                      </p:to>
                                    </p:set>
                                    <p:animEffect transition="in" filter="fade">
                                      <p:cBhvr>
                                        <p:cTn id="58" dur="1000"/>
                                        <p:tgtEl>
                                          <p:spTgt spid="1173790"/>
                                        </p:tgtEl>
                                      </p:cBhvr>
                                    </p:animEffect>
                                    <p:anim calcmode="lin" valueType="num">
                                      <p:cBhvr>
                                        <p:cTn id="59" dur="1000" fill="hold"/>
                                        <p:tgtEl>
                                          <p:spTgt spid="1173790"/>
                                        </p:tgtEl>
                                        <p:attrNameLst>
                                          <p:attrName>ppt_x</p:attrName>
                                        </p:attrNameLst>
                                      </p:cBhvr>
                                      <p:tavLst>
                                        <p:tav tm="0">
                                          <p:val>
                                            <p:strVal val="#ppt_x"/>
                                          </p:val>
                                        </p:tav>
                                        <p:tav tm="100000">
                                          <p:val>
                                            <p:strVal val="#ppt_x"/>
                                          </p:val>
                                        </p:tav>
                                      </p:tavLst>
                                    </p:anim>
                                    <p:anim calcmode="lin" valueType="num">
                                      <p:cBhvr>
                                        <p:cTn id="60" dur="1000" fill="hold"/>
                                        <p:tgtEl>
                                          <p:spTgt spid="1173790"/>
                                        </p:tgtEl>
                                        <p:attrNameLst>
                                          <p:attrName>ppt_y</p:attrName>
                                        </p:attrNameLst>
                                      </p:cBhvr>
                                      <p:tavLst>
                                        <p:tav tm="0">
                                          <p:val>
                                            <p:strVal val="#ppt_y-.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17350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nodeType="clickEffect">
                                  <p:stCondLst>
                                    <p:cond delay="0"/>
                                  </p:stCondLst>
                                  <p:childTnLst>
                                    <p:set>
                                      <p:cBhvr>
                                        <p:cTn id="68" dur="1" fill="hold">
                                          <p:stCondLst>
                                            <p:cond delay="0"/>
                                          </p:stCondLst>
                                        </p:cTn>
                                        <p:tgtEl>
                                          <p:spTgt spid="1173640"/>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173779"/>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173789"/>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173790"/>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1173660"/>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xit" presetSubtype="0" fill="hold" nodeType="clickEffect">
                                  <p:stCondLst>
                                    <p:cond delay="0"/>
                                  </p:stCondLst>
                                  <p:childTnLst>
                                    <p:set>
                                      <p:cBhvr>
                                        <p:cTn id="80" dur="1" fill="hold">
                                          <p:stCondLst>
                                            <p:cond delay="0"/>
                                          </p:stCondLst>
                                        </p:cTn>
                                        <p:tgtEl>
                                          <p:spTgt spid="11736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777" grpId="0"/>
      <p:bldP spid="1173777" grpId="1"/>
      <p:bldP spid="1173778" grpId="0" animBg="1"/>
      <p:bldP spid="1173778" grpId="1" animBg="1"/>
      <p:bldP spid="1173789" grpId="0"/>
      <p:bldP spid="1173789" grpId="1"/>
      <p:bldP spid="1173790" grpId="0" animBg="1"/>
      <p:bldP spid="1173790"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ChangeArrowheads="1"/>
          </p:cNvSpPr>
          <p:nvPr/>
        </p:nvSpPr>
        <p:spPr bwMode="auto">
          <a:xfrm>
            <a:off x="777875" y="5022850"/>
            <a:ext cx="82153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0000"/>
              </a:buClr>
              <a:buFontTx/>
              <a:buNone/>
            </a:pPr>
            <a:r>
              <a:rPr lang="en-US" sz="1800" dirty="0" err="1">
                <a:solidFill>
                  <a:srgbClr val="000000"/>
                </a:solidFill>
              </a:rPr>
              <a:t>Imagen</a:t>
            </a:r>
            <a:r>
              <a:rPr lang="en-US" sz="1800" dirty="0">
                <a:solidFill>
                  <a:srgbClr val="000000"/>
                </a:solidFill>
              </a:rPr>
              <a:t> I original </a:t>
            </a:r>
            <a:r>
              <a:rPr lang="en-US" sz="1800" i="1" dirty="0" smtClean="0">
                <a:solidFill>
                  <a:srgbClr val="000000"/>
                </a:solidFill>
              </a:rPr>
              <a:t>fig 6_12a.tif                 </a:t>
            </a:r>
            <a:r>
              <a:rPr lang="en-US" sz="1800" dirty="0" err="1">
                <a:solidFill>
                  <a:srgbClr val="000000"/>
                </a:solidFill>
              </a:rPr>
              <a:t>Imagen</a:t>
            </a:r>
            <a:r>
              <a:rPr lang="en-US" sz="1800" dirty="0">
                <a:solidFill>
                  <a:srgbClr val="000000"/>
                </a:solidFill>
              </a:rPr>
              <a:t> </a:t>
            </a:r>
            <a:r>
              <a:rPr lang="en-US" sz="1800" dirty="0" smtClean="0">
                <a:solidFill>
                  <a:srgbClr val="000000"/>
                </a:solidFill>
              </a:rPr>
              <a:t>Max </a:t>
            </a:r>
            <a:r>
              <a:rPr lang="en-US" sz="1800" dirty="0" err="1" smtClean="0">
                <a:solidFill>
                  <a:srgbClr val="000000"/>
                </a:solidFill>
              </a:rPr>
              <a:t>filtrada</a:t>
            </a:r>
            <a:r>
              <a:rPr lang="en-US" sz="1800" dirty="0" smtClean="0">
                <a:solidFill>
                  <a:srgbClr val="000000"/>
                </a:solidFill>
              </a:rPr>
              <a:t> </a:t>
            </a:r>
            <a:r>
              <a:rPr lang="en-US" sz="1800" dirty="0" err="1">
                <a:solidFill>
                  <a:srgbClr val="000000"/>
                </a:solidFill>
              </a:rPr>
              <a:t>filtro</a:t>
            </a:r>
            <a:r>
              <a:rPr lang="en-US" sz="1800" dirty="0">
                <a:solidFill>
                  <a:srgbClr val="000000"/>
                </a:solidFill>
              </a:rPr>
              <a:t> </a:t>
            </a:r>
            <a:r>
              <a:rPr lang="en-US" sz="1800" dirty="0" err="1">
                <a:solidFill>
                  <a:srgbClr val="000000"/>
                </a:solidFill>
              </a:rPr>
              <a:t>máximo</a:t>
            </a:r>
            <a:r>
              <a:rPr lang="en-US" sz="1800" dirty="0">
                <a:solidFill>
                  <a:srgbClr val="000000"/>
                </a:solidFill>
              </a:rPr>
              <a:t> </a:t>
            </a:r>
            <a:r>
              <a:rPr lang="en-US" sz="1800" dirty="0" smtClean="0">
                <a:solidFill>
                  <a:srgbClr val="000000"/>
                </a:solidFill>
              </a:rPr>
              <a:t>5x5</a:t>
            </a:r>
            <a:endParaRPr lang="en-US" sz="1800" dirty="0">
              <a:solidFill>
                <a:srgbClr val="000000"/>
              </a:solidFill>
            </a:endParaRPr>
          </a:p>
        </p:txBody>
      </p:sp>
      <p:sp>
        <p:nvSpPr>
          <p:cNvPr id="46085" name="Text Box 5"/>
          <p:cNvSpPr txBox="1">
            <a:spLocks noChangeArrowheads="1"/>
          </p:cNvSpPr>
          <p:nvPr/>
        </p:nvSpPr>
        <p:spPr bwMode="auto">
          <a:xfrm>
            <a:off x="4252913" y="1570038"/>
            <a:ext cx="320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endParaRPr lang="es-ES"/>
          </a:p>
        </p:txBody>
      </p:sp>
      <p:sp>
        <p:nvSpPr>
          <p:cNvPr id="1175558" name="Text Box 6"/>
          <p:cNvSpPr txBox="1">
            <a:spLocks noChangeArrowheads="1"/>
          </p:cNvSpPr>
          <p:nvPr/>
        </p:nvSpPr>
        <p:spPr bwMode="auto">
          <a:xfrm>
            <a:off x="3281363" y="1316038"/>
            <a:ext cx="46121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r>
              <a:rPr lang="en-US" dirty="0"/>
              <a:t>&gt;&gt; I=</a:t>
            </a:r>
            <a:r>
              <a:rPr lang="en-US" dirty="0" err="1"/>
              <a:t>imread</a:t>
            </a:r>
            <a:r>
              <a:rPr lang="en-US" dirty="0" smtClean="0"/>
              <a:t>('</a:t>
            </a:r>
            <a:r>
              <a:rPr lang="en-US" dirty="0">
                <a:solidFill>
                  <a:srgbClr val="000000"/>
                </a:solidFill>
              </a:rPr>
              <a:t> fig 6_12a.tif </a:t>
            </a:r>
            <a:r>
              <a:rPr lang="en-US" dirty="0" smtClean="0"/>
              <a:t>');</a:t>
            </a:r>
            <a:endParaRPr lang="en-US" dirty="0"/>
          </a:p>
          <a:p>
            <a:pPr eaLnBrk="1" hangingPunct="1"/>
            <a:r>
              <a:rPr lang="en-US" dirty="0"/>
              <a:t>&gt;&gt; </a:t>
            </a:r>
            <a:r>
              <a:rPr lang="en-US" dirty="0" smtClean="0"/>
              <a:t>Max=ordfilt2(I,25,ones(5,5));</a:t>
            </a:r>
            <a:endParaRPr lang="en-US" dirty="0"/>
          </a:p>
        </p:txBody>
      </p:sp>
      <p:sp>
        <p:nvSpPr>
          <p:cNvPr id="1175560" name="Text Box 8"/>
          <p:cNvSpPr txBox="1">
            <a:spLocks noChangeArrowheads="1"/>
          </p:cNvSpPr>
          <p:nvPr/>
        </p:nvSpPr>
        <p:spPr bwMode="auto">
          <a:xfrm>
            <a:off x="701675" y="5554663"/>
            <a:ext cx="79089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s-ES" sz="2000" dirty="0">
                <a:solidFill>
                  <a:srgbClr val="070000"/>
                </a:solidFill>
              </a:rPr>
              <a:t>Es como si hubiéramos hecho una </a:t>
            </a:r>
            <a:r>
              <a:rPr lang="es-ES" sz="2000" b="1" dirty="0" smtClean="0">
                <a:solidFill>
                  <a:srgbClr val="070000"/>
                </a:solidFill>
              </a:rPr>
              <a:t>dilatación.</a:t>
            </a:r>
            <a:r>
              <a:rPr lang="es-ES" sz="2000" dirty="0" smtClean="0">
                <a:solidFill>
                  <a:srgbClr val="070000"/>
                </a:solidFill>
              </a:rPr>
              <a:t> Las </a:t>
            </a:r>
            <a:r>
              <a:rPr lang="es-ES" sz="2000" dirty="0">
                <a:solidFill>
                  <a:srgbClr val="070000"/>
                </a:solidFill>
              </a:rPr>
              <a:t>zonas </a:t>
            </a:r>
            <a:r>
              <a:rPr lang="es-ES" sz="2000" dirty="0" smtClean="0">
                <a:solidFill>
                  <a:srgbClr val="070000"/>
                </a:solidFill>
              </a:rPr>
              <a:t>claras han aumentado </a:t>
            </a:r>
            <a:r>
              <a:rPr lang="es-ES" sz="2000" dirty="0">
                <a:solidFill>
                  <a:srgbClr val="070000"/>
                </a:solidFill>
              </a:rPr>
              <a:t>(morfología en niveles de gris)</a:t>
            </a:r>
          </a:p>
        </p:txBody>
      </p:sp>
      <p:sp>
        <p:nvSpPr>
          <p:cNvPr id="9"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pic>
        <p:nvPicPr>
          <p:cNvPr id="22530" name="Picture 2" descr="C:\Users\Eusebio\Documents\LIBRO\FIGURAS\cap6\tif\fig6_12a.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70" y="2105096"/>
            <a:ext cx="3676216" cy="2757162"/>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C:\Users\Eusebio\Documents\LIBRO\FIGURAS\cap6\tif\fig6_12c.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0771" y="2208711"/>
            <a:ext cx="3578802" cy="26841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5. </a:t>
            </a:r>
            <a:r>
              <a:rPr lang="en-US" sz="2800" dirty="0" err="1" smtClean="0">
                <a:latin typeface="Arial" charset="0"/>
              </a:rPr>
              <a:t>Otros</a:t>
            </a:r>
            <a:r>
              <a:rPr lang="en-US" sz="2800" dirty="0" smtClean="0">
                <a:latin typeface="Arial" charset="0"/>
              </a:rPr>
              <a:t> </a:t>
            </a:r>
            <a:r>
              <a:rPr lang="en-US" sz="2800" dirty="0" err="1" smtClean="0">
                <a:latin typeface="Arial" charset="0"/>
              </a:rPr>
              <a:t>Filtros</a:t>
            </a:r>
            <a:r>
              <a:rPr lang="en-US" sz="2800" dirty="0" smtClean="0">
                <a:latin typeface="Arial" charset="0"/>
              </a:rPr>
              <a:t>.  </a:t>
            </a:r>
            <a:r>
              <a:rPr lang="en-US" sz="2800" dirty="0" err="1" smtClean="0">
                <a:latin typeface="Arial" charset="0"/>
              </a:rPr>
              <a:t>Filtro</a:t>
            </a:r>
            <a:r>
              <a:rPr lang="en-US" sz="2800" dirty="0" smtClean="0">
                <a:latin typeface="Arial" charset="0"/>
              </a:rPr>
              <a:t> del </a:t>
            </a:r>
            <a:r>
              <a:rPr lang="en-US" sz="2800" dirty="0" err="1" smtClean="0">
                <a:latin typeface="Arial" charset="0"/>
              </a:rPr>
              <a:t>máximo</a:t>
            </a:r>
            <a:r>
              <a:rPr lang="en-US" sz="2800" dirty="0" smtClean="0">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55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5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558" grpId="0"/>
      <p:bldP spid="117556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descr="Rectangle: Click to edit Master text styles&#10;Second level&#10;Third level&#10;Fourth level&#10;Fifth level"/>
          <p:cNvSpPr txBox="1">
            <a:spLocks noChangeArrowheads="1"/>
          </p:cNvSpPr>
          <p:nvPr/>
        </p:nvSpPr>
        <p:spPr bwMode="auto">
          <a:xfrm>
            <a:off x="824030" y="1223962"/>
            <a:ext cx="8001000" cy="15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spcBef>
                <a:spcPct val="50000"/>
              </a:spcBef>
              <a:buClr>
                <a:srgbClr val="000000"/>
              </a:buClr>
              <a:buFontTx/>
              <a:buNone/>
            </a:pPr>
            <a:r>
              <a:rPr lang="en-US" sz="2800" dirty="0">
                <a:solidFill>
                  <a:srgbClr val="070000"/>
                </a:solidFill>
              </a:rPr>
              <a:t>Los </a:t>
            </a:r>
            <a:r>
              <a:rPr lang="en-US" sz="2800" dirty="0" err="1">
                <a:solidFill>
                  <a:srgbClr val="070000"/>
                </a:solidFill>
              </a:rPr>
              <a:t>filtros</a:t>
            </a:r>
            <a:r>
              <a:rPr lang="en-US" sz="2800" dirty="0">
                <a:solidFill>
                  <a:srgbClr val="070000"/>
                </a:solidFill>
              </a:rPr>
              <a:t> de </a:t>
            </a:r>
            <a:r>
              <a:rPr lang="en-US" sz="2800" dirty="0" err="1">
                <a:solidFill>
                  <a:srgbClr val="070000"/>
                </a:solidFill>
              </a:rPr>
              <a:t>realzado</a:t>
            </a:r>
            <a:r>
              <a:rPr lang="en-US" sz="2800" dirty="0">
                <a:solidFill>
                  <a:srgbClr val="070000"/>
                </a:solidFill>
              </a:rPr>
              <a:t> </a:t>
            </a:r>
            <a:r>
              <a:rPr lang="en-US" sz="2800" b="1" dirty="0" err="1">
                <a:solidFill>
                  <a:srgbClr val="070000"/>
                </a:solidFill>
              </a:rPr>
              <a:t>resaltan</a:t>
            </a:r>
            <a:r>
              <a:rPr lang="en-US" sz="2800" b="1" dirty="0">
                <a:solidFill>
                  <a:srgbClr val="070000"/>
                </a:solidFill>
              </a:rPr>
              <a:t> </a:t>
            </a:r>
            <a:r>
              <a:rPr lang="en-US" sz="2800" b="1" dirty="0" err="1">
                <a:solidFill>
                  <a:srgbClr val="070000"/>
                </a:solidFill>
              </a:rPr>
              <a:t>las</a:t>
            </a:r>
            <a:r>
              <a:rPr lang="en-US" sz="2800" b="1" dirty="0">
                <a:solidFill>
                  <a:srgbClr val="070000"/>
                </a:solidFill>
              </a:rPr>
              <a:t> </a:t>
            </a:r>
            <a:r>
              <a:rPr lang="en-US" sz="2800" b="1" dirty="0" err="1">
                <a:solidFill>
                  <a:srgbClr val="070000"/>
                </a:solidFill>
              </a:rPr>
              <a:t>características</a:t>
            </a:r>
            <a:r>
              <a:rPr lang="en-US" sz="2800" b="1" dirty="0">
                <a:solidFill>
                  <a:srgbClr val="070000"/>
                </a:solidFill>
              </a:rPr>
              <a:t> </a:t>
            </a:r>
            <a:r>
              <a:rPr lang="en-US" sz="2800" dirty="0">
                <a:solidFill>
                  <a:srgbClr val="070000"/>
                </a:solidFill>
              </a:rPr>
              <a:t>de </a:t>
            </a:r>
            <a:r>
              <a:rPr lang="en-US" sz="2800" dirty="0" err="1">
                <a:solidFill>
                  <a:srgbClr val="070000"/>
                </a:solidFill>
              </a:rPr>
              <a:t>las</a:t>
            </a:r>
            <a:r>
              <a:rPr lang="en-US" sz="2800" dirty="0">
                <a:solidFill>
                  <a:srgbClr val="070000"/>
                </a:solidFill>
              </a:rPr>
              <a:t> </a:t>
            </a:r>
            <a:r>
              <a:rPr lang="en-US" sz="2800" dirty="0" err="1">
                <a:solidFill>
                  <a:srgbClr val="070000"/>
                </a:solidFill>
              </a:rPr>
              <a:t>imágenes</a:t>
            </a:r>
            <a:r>
              <a:rPr lang="en-US" sz="2800" dirty="0">
                <a:solidFill>
                  <a:srgbClr val="070000"/>
                </a:solidFill>
              </a:rPr>
              <a:t> </a:t>
            </a:r>
            <a:r>
              <a:rPr lang="en-US" sz="2800" dirty="0" err="1">
                <a:solidFill>
                  <a:srgbClr val="070000"/>
                </a:solidFill>
              </a:rPr>
              <a:t>haciéndolas</a:t>
            </a:r>
            <a:r>
              <a:rPr lang="en-US" sz="2800" dirty="0">
                <a:solidFill>
                  <a:srgbClr val="070000"/>
                </a:solidFill>
              </a:rPr>
              <a:t> </a:t>
            </a:r>
            <a:r>
              <a:rPr lang="en-US" sz="2800" dirty="0" err="1">
                <a:solidFill>
                  <a:srgbClr val="070000"/>
                </a:solidFill>
              </a:rPr>
              <a:t>más</a:t>
            </a:r>
            <a:r>
              <a:rPr lang="en-US" sz="2800" dirty="0">
                <a:solidFill>
                  <a:srgbClr val="070000"/>
                </a:solidFill>
              </a:rPr>
              <a:t> </a:t>
            </a:r>
            <a:r>
              <a:rPr lang="en-US" sz="2800" dirty="0" err="1">
                <a:solidFill>
                  <a:srgbClr val="070000"/>
                </a:solidFill>
              </a:rPr>
              <a:t>nítidas</a:t>
            </a:r>
            <a:r>
              <a:rPr lang="en-US" sz="2800" dirty="0">
                <a:solidFill>
                  <a:srgbClr val="070000"/>
                </a:solidFill>
              </a:rPr>
              <a:t> </a:t>
            </a:r>
            <a:r>
              <a:rPr lang="en-US" sz="2800" dirty="0" err="1">
                <a:solidFill>
                  <a:srgbClr val="070000"/>
                </a:solidFill>
              </a:rPr>
              <a:t>pero</a:t>
            </a:r>
            <a:r>
              <a:rPr lang="en-US" sz="2800" dirty="0">
                <a:solidFill>
                  <a:srgbClr val="070000"/>
                </a:solidFill>
              </a:rPr>
              <a:t> </a:t>
            </a:r>
            <a:r>
              <a:rPr lang="en-US" sz="2800" dirty="0" err="1">
                <a:solidFill>
                  <a:srgbClr val="070000"/>
                </a:solidFill>
              </a:rPr>
              <a:t>desgraciadamente</a:t>
            </a:r>
            <a:r>
              <a:rPr lang="en-US" sz="2800" dirty="0">
                <a:solidFill>
                  <a:srgbClr val="070000"/>
                </a:solidFill>
              </a:rPr>
              <a:t> </a:t>
            </a:r>
            <a:r>
              <a:rPr lang="en-US" sz="2800" b="1" dirty="0" err="1">
                <a:solidFill>
                  <a:srgbClr val="070000"/>
                </a:solidFill>
              </a:rPr>
              <a:t>también</a:t>
            </a:r>
            <a:r>
              <a:rPr lang="en-US" sz="2800" b="1" dirty="0">
                <a:solidFill>
                  <a:srgbClr val="070000"/>
                </a:solidFill>
              </a:rPr>
              <a:t>  </a:t>
            </a:r>
            <a:r>
              <a:rPr lang="en-US" sz="2800" b="1" dirty="0" err="1">
                <a:solidFill>
                  <a:srgbClr val="070000"/>
                </a:solidFill>
              </a:rPr>
              <a:t>aumentan</a:t>
            </a:r>
            <a:r>
              <a:rPr lang="en-US" sz="2800" b="1" dirty="0">
                <a:solidFill>
                  <a:srgbClr val="070000"/>
                </a:solidFill>
              </a:rPr>
              <a:t> el </a:t>
            </a:r>
            <a:r>
              <a:rPr lang="en-US" sz="2800" b="1" dirty="0" err="1" smtClean="0">
                <a:solidFill>
                  <a:srgbClr val="070000"/>
                </a:solidFill>
              </a:rPr>
              <a:t>ruido</a:t>
            </a:r>
            <a:r>
              <a:rPr lang="en-US" sz="2800" dirty="0" smtClean="0">
                <a:solidFill>
                  <a:srgbClr val="070000"/>
                </a:solidFill>
              </a:rPr>
              <a:t>.</a:t>
            </a:r>
          </a:p>
          <a:p>
            <a:pPr eaLnBrk="1" hangingPunct="1">
              <a:spcBef>
                <a:spcPct val="50000"/>
              </a:spcBef>
              <a:buClr>
                <a:srgbClr val="000000"/>
              </a:buClr>
              <a:buFontTx/>
              <a:buNone/>
            </a:pPr>
            <a:r>
              <a:rPr lang="es-ES" sz="2800" dirty="0">
                <a:solidFill>
                  <a:srgbClr val="070000"/>
                </a:solidFill>
              </a:rPr>
              <a:t>E</a:t>
            </a:r>
            <a:r>
              <a:rPr lang="es-ES" sz="2800" dirty="0" smtClean="0">
                <a:solidFill>
                  <a:srgbClr val="070000"/>
                </a:solidFill>
              </a:rPr>
              <a:t>n </a:t>
            </a:r>
            <a:r>
              <a:rPr lang="es-ES" sz="2800" dirty="0">
                <a:solidFill>
                  <a:srgbClr val="070000"/>
                </a:solidFill>
              </a:rPr>
              <a:t>el capítulo siguiente veremos unos filtros de realzado, los </a:t>
            </a:r>
            <a:r>
              <a:rPr lang="es-ES" sz="2800" b="1" dirty="0">
                <a:solidFill>
                  <a:srgbClr val="070000"/>
                </a:solidFill>
              </a:rPr>
              <a:t>filtros de derivada</a:t>
            </a:r>
            <a:r>
              <a:rPr lang="es-ES" sz="2800" dirty="0">
                <a:solidFill>
                  <a:srgbClr val="070000"/>
                </a:solidFill>
              </a:rPr>
              <a:t>, que permiten la extracción de los contornos de las imágenes, y cuyo uso es generalizado en las aplicaciones </a:t>
            </a:r>
            <a:r>
              <a:rPr lang="es-ES" sz="2800" dirty="0" smtClean="0">
                <a:solidFill>
                  <a:srgbClr val="070000"/>
                </a:solidFill>
              </a:rPr>
              <a:t>industriales.</a:t>
            </a:r>
            <a:endParaRPr lang="en-US" sz="2800" dirty="0">
              <a:solidFill>
                <a:srgbClr val="070000"/>
              </a:solidFill>
            </a:endParaRPr>
          </a:p>
        </p:txBody>
      </p:sp>
      <p:sp>
        <p:nvSpPr>
          <p:cNvPr id="4"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6"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5. </a:t>
            </a:r>
            <a:r>
              <a:rPr lang="en-US" sz="2800" dirty="0" err="1" smtClean="0">
                <a:latin typeface="Arial" charset="0"/>
              </a:rPr>
              <a:t>Otros</a:t>
            </a:r>
            <a:r>
              <a:rPr lang="en-US" sz="2800" dirty="0" smtClean="0">
                <a:latin typeface="Arial" charset="0"/>
              </a:rPr>
              <a:t> </a:t>
            </a:r>
            <a:r>
              <a:rPr lang="en-US" sz="2800" dirty="0" err="1" smtClean="0">
                <a:latin typeface="Arial" charset="0"/>
              </a:rPr>
              <a:t>Filtros</a:t>
            </a:r>
            <a:r>
              <a:rPr lang="en-US" sz="2800" dirty="0" smtClean="0">
                <a:latin typeface="Arial" charset="0"/>
              </a:rPr>
              <a:t>.  </a:t>
            </a:r>
            <a:r>
              <a:rPr lang="en-US" sz="2800" dirty="0" err="1" smtClean="0">
                <a:latin typeface="Arial" charset="0"/>
              </a:rPr>
              <a:t>Filtros</a:t>
            </a:r>
            <a:r>
              <a:rPr lang="en-US" sz="2800" dirty="0" smtClean="0">
                <a:latin typeface="Arial" charset="0"/>
              </a:rPr>
              <a:t>  de </a:t>
            </a:r>
            <a:r>
              <a:rPr lang="en-US" sz="2800" dirty="0" err="1" smtClean="0">
                <a:latin typeface="Arial" charset="0"/>
              </a:rPr>
              <a:t>realzado</a:t>
            </a:r>
            <a:r>
              <a:rPr lang="en-US" sz="2800" dirty="0" smtClean="0">
                <a:latin typeface="Arial" charset="0"/>
              </a:rPr>
              <a:t>. </a:t>
            </a:r>
            <a:endParaRPr lang="en-US" sz="2800" dirty="0" smtClean="0">
              <a:latin typeface="Arial" charset="0"/>
            </a:endParaRPr>
          </a:p>
        </p:txBody>
      </p:sp>
    </p:spTree>
    <p:extLst>
      <p:ext uri="{BB962C8B-B14F-4D97-AF65-F5344CB8AC3E}">
        <p14:creationId xmlns:p14="http://schemas.microsoft.com/office/powerpoint/2010/main" val="1050913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descr="Rectangle: Click to edit Master text styles&#10;Second level&#10;Third level&#10;Fourth level&#10;Fifth level"/>
          <p:cNvSpPr>
            <a:spLocks noGrp="1" noChangeArrowheads="1"/>
          </p:cNvSpPr>
          <p:nvPr>
            <p:ph type="body" idx="1"/>
          </p:nvPr>
        </p:nvSpPr>
        <p:spPr>
          <a:xfrm>
            <a:off x="533400" y="990600"/>
            <a:ext cx="8153400" cy="5181600"/>
          </a:xfrm>
        </p:spPr>
        <p:txBody>
          <a:bodyPr/>
          <a:lstStyle/>
          <a:p>
            <a:pPr marL="0" indent="0" eaLnBrk="1" hangingPunct="1">
              <a:lnSpc>
                <a:spcPct val="140000"/>
              </a:lnSpc>
              <a:buFontTx/>
              <a:buNone/>
            </a:pPr>
            <a:r>
              <a:rPr lang="es-ES_tradnl" sz="2000" dirty="0" smtClean="0">
                <a:solidFill>
                  <a:srgbClr val="070000"/>
                </a:solidFill>
                <a:latin typeface="Arial" charset="0"/>
              </a:rPr>
              <a:t>Las técnicas de filtrado se clasifican en </a:t>
            </a:r>
            <a:r>
              <a:rPr lang="es-ES_tradnl" sz="2000" b="1" dirty="0" smtClean="0">
                <a:solidFill>
                  <a:srgbClr val="070000"/>
                </a:solidFill>
                <a:latin typeface="Arial" charset="0"/>
              </a:rPr>
              <a:t>dos grandes familias</a:t>
            </a:r>
            <a:r>
              <a:rPr lang="es-ES_tradnl" sz="2000" dirty="0" smtClean="0">
                <a:solidFill>
                  <a:srgbClr val="070000"/>
                </a:solidFill>
                <a:latin typeface="Arial" charset="0"/>
              </a:rPr>
              <a:t>:</a:t>
            </a:r>
          </a:p>
          <a:p>
            <a:pPr marL="768350" lvl="1" indent="-285750" eaLnBrk="1" hangingPunct="1">
              <a:lnSpc>
                <a:spcPct val="170000"/>
              </a:lnSpc>
            </a:pPr>
            <a:r>
              <a:rPr lang="es-ES_tradnl" sz="2000" b="1" dirty="0" smtClean="0">
                <a:solidFill>
                  <a:srgbClr val="070000"/>
                </a:solidFill>
                <a:latin typeface="Arial" charset="0"/>
              </a:rPr>
              <a:t>Métodos en el dominio espacial </a:t>
            </a:r>
            <a:r>
              <a:rPr lang="es-ES_tradnl" sz="2000" dirty="0" smtClean="0">
                <a:solidFill>
                  <a:srgbClr val="070000"/>
                </a:solidFill>
                <a:latin typeface="Arial" charset="0"/>
              </a:rPr>
              <a:t>(plano imagen), basados en la manipulación directa de los píxeles de la imagen</a:t>
            </a:r>
          </a:p>
          <a:p>
            <a:pPr marL="768350" lvl="1" indent="-285750" eaLnBrk="1" hangingPunct="1">
              <a:lnSpc>
                <a:spcPct val="170000"/>
              </a:lnSpc>
            </a:pPr>
            <a:r>
              <a:rPr lang="es-ES" sz="2000" b="1" dirty="0" smtClean="0">
                <a:solidFill>
                  <a:srgbClr val="070000"/>
                </a:solidFill>
                <a:latin typeface="Arial" charset="0"/>
              </a:rPr>
              <a:t>Métodos en el dominio frecuencial</a:t>
            </a:r>
            <a:r>
              <a:rPr lang="es-ES" sz="2000" dirty="0" smtClean="0">
                <a:solidFill>
                  <a:srgbClr val="070000"/>
                </a:solidFill>
                <a:latin typeface="Arial" charset="0"/>
              </a:rPr>
              <a:t>, basados en la modificación de la transformada de Fourier de la imagen</a:t>
            </a:r>
          </a:p>
          <a:p>
            <a:pPr marL="0" indent="0" eaLnBrk="1" hangingPunct="1">
              <a:lnSpc>
                <a:spcPct val="170000"/>
              </a:lnSpc>
              <a:buFontTx/>
              <a:buNone/>
            </a:pPr>
            <a:r>
              <a:rPr lang="es-ES" sz="2000" dirty="0" smtClean="0">
                <a:solidFill>
                  <a:srgbClr val="070000"/>
                </a:solidFill>
                <a:latin typeface="Arial" charset="0"/>
              </a:rPr>
              <a:t>En aplicaciones industriales no es habitual el uso de métodos frecuenciales, por lo que no los estudiaremos</a:t>
            </a:r>
            <a:r>
              <a:rPr lang="es-ES" sz="2400" dirty="0" smtClean="0">
                <a:latin typeface="Arial" charset="0"/>
              </a:rPr>
              <a:t>.</a:t>
            </a:r>
            <a:endParaRPr lang="es-ES_tradnl" sz="2400" dirty="0" smtClean="0">
              <a:latin typeface="Arial" charset="0"/>
            </a:endParaRPr>
          </a:p>
        </p:txBody>
      </p:sp>
      <p:sp>
        <p:nvSpPr>
          <p:cNvPr id="4"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6" name="Rectangle 2"/>
          <p:cNvSpPr>
            <a:spLocks noGrp="1" noChangeArrowheads="1"/>
          </p:cNvSpPr>
          <p:nvPr>
            <p:ph type="title"/>
          </p:nvPr>
        </p:nvSpPr>
        <p:spPr>
          <a:xfrm>
            <a:off x="457200" y="188913"/>
            <a:ext cx="8070850" cy="533400"/>
          </a:xfrm>
          <a:noFill/>
        </p:spPr>
        <p:txBody>
          <a:bodyPr/>
          <a:lstStyle/>
          <a:p>
            <a:pPr eaLnBrk="1" hangingPunct="1"/>
            <a:r>
              <a:rPr lang="en-CA" sz="2800" dirty="0" err="1" smtClean="0">
                <a:latin typeface="Arial" charset="0"/>
              </a:rPr>
              <a:t>Introducción</a:t>
            </a:r>
            <a:r>
              <a:rPr lang="en-CA" sz="2800" dirty="0" smtClean="0">
                <a:latin typeface="Arial" charset="0"/>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228600"/>
            <a:ext cx="8078788" cy="609600"/>
          </a:xfrm>
        </p:spPr>
        <p:txBody>
          <a:bodyPr/>
          <a:lstStyle/>
          <a:p>
            <a:pPr eaLnBrk="1" hangingPunct="1"/>
            <a:r>
              <a:rPr lang="en-US" sz="2800" dirty="0" smtClean="0">
                <a:latin typeface="Arial" charset="0"/>
              </a:rPr>
              <a:t>6. </a:t>
            </a:r>
            <a:r>
              <a:rPr lang="en-US" sz="2800" dirty="0" err="1" smtClean="0">
                <a:latin typeface="Arial" charset="0"/>
              </a:rPr>
              <a:t>Filtrado</a:t>
            </a:r>
            <a:r>
              <a:rPr lang="en-US" sz="2800" dirty="0" smtClean="0">
                <a:latin typeface="Arial" charset="0"/>
              </a:rPr>
              <a:t> de </a:t>
            </a:r>
            <a:r>
              <a:rPr lang="en-US" sz="2800" dirty="0" err="1" smtClean="0">
                <a:latin typeface="Arial" charset="0"/>
              </a:rPr>
              <a:t>imágenes</a:t>
            </a:r>
            <a:r>
              <a:rPr lang="en-US" sz="2800" dirty="0" smtClean="0">
                <a:latin typeface="Arial" charset="0"/>
              </a:rPr>
              <a:t> </a:t>
            </a:r>
            <a:r>
              <a:rPr lang="en-US" sz="2800" dirty="0" smtClean="0">
                <a:latin typeface="Arial" charset="0"/>
              </a:rPr>
              <a:t>con MATLAB</a:t>
            </a:r>
          </a:p>
        </p:txBody>
      </p:sp>
      <p:sp>
        <p:nvSpPr>
          <p:cNvPr id="5"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graphicFrame>
        <p:nvGraphicFramePr>
          <p:cNvPr id="3" name="2 Tabla"/>
          <p:cNvGraphicFramePr>
            <a:graphicFrameLocks noGrp="1"/>
          </p:cNvGraphicFramePr>
          <p:nvPr>
            <p:extLst>
              <p:ext uri="{D42A27DB-BD31-4B8C-83A1-F6EECF244321}">
                <p14:modId xmlns:p14="http://schemas.microsoft.com/office/powerpoint/2010/main" val="3915983767"/>
              </p:ext>
            </p:extLst>
          </p:nvPr>
        </p:nvGraphicFramePr>
        <p:xfrm>
          <a:off x="777250" y="1379835"/>
          <a:ext cx="7437710" cy="3566160"/>
        </p:xfrm>
        <a:graphic>
          <a:graphicData uri="http://schemas.openxmlformats.org/drawingml/2006/table">
            <a:tbl>
              <a:tblPr firstRow="1" firstCol="1" bandRow="1">
                <a:tableStyleId>{5C22544A-7EE6-4342-B048-85BDC9FD1C3A}</a:tableStyleId>
              </a:tblPr>
              <a:tblGrid>
                <a:gridCol w="7437710"/>
              </a:tblGrid>
              <a:tr h="1257300">
                <a:tc>
                  <a:txBody>
                    <a:bodyPr/>
                    <a:lstStyle/>
                    <a:p>
                      <a:pPr algn="just">
                        <a:spcBef>
                          <a:spcPts val="600"/>
                        </a:spcBef>
                        <a:spcAft>
                          <a:spcPts val="0"/>
                        </a:spcAft>
                      </a:pPr>
                      <a:r>
                        <a:rPr lang="es-ES" sz="1800" dirty="0">
                          <a:solidFill>
                            <a:srgbClr val="070000"/>
                          </a:solidFill>
                          <a:effectLst/>
                        </a:rPr>
                        <a:t>&gt;&gt; f = </a:t>
                      </a:r>
                      <a:r>
                        <a:rPr lang="es-ES" sz="1800" dirty="0" err="1">
                          <a:solidFill>
                            <a:srgbClr val="070000"/>
                          </a:solidFill>
                          <a:effectLst/>
                        </a:rPr>
                        <a:t>fspecial</a:t>
                      </a:r>
                      <a:r>
                        <a:rPr lang="es-ES" sz="1800" dirty="0">
                          <a:solidFill>
                            <a:srgbClr val="070000"/>
                          </a:solidFill>
                          <a:effectLst/>
                        </a:rPr>
                        <a:t>(tipo)</a:t>
                      </a:r>
                    </a:p>
                    <a:p>
                      <a:pPr indent="111760" algn="just">
                        <a:spcAft>
                          <a:spcPts val="0"/>
                        </a:spcAft>
                      </a:pPr>
                      <a:r>
                        <a:rPr lang="es-ES" sz="1800" dirty="0">
                          <a:solidFill>
                            <a:srgbClr val="070000"/>
                          </a:solidFill>
                          <a:effectLst/>
                        </a:rPr>
                        <a:t>Crea un filtro del tipo especificado:  '</a:t>
                      </a:r>
                      <a:r>
                        <a:rPr lang="es-ES" sz="1800" dirty="0" err="1">
                          <a:solidFill>
                            <a:srgbClr val="070000"/>
                          </a:solidFill>
                          <a:effectLst/>
                        </a:rPr>
                        <a:t>average</a:t>
                      </a:r>
                      <a:r>
                        <a:rPr lang="es-ES" sz="1800" dirty="0">
                          <a:solidFill>
                            <a:srgbClr val="070000"/>
                          </a:solidFill>
                          <a:effectLst/>
                        </a:rPr>
                        <a:t>', '</a:t>
                      </a:r>
                      <a:r>
                        <a:rPr lang="es-ES" sz="1800" dirty="0" err="1">
                          <a:solidFill>
                            <a:srgbClr val="070000"/>
                          </a:solidFill>
                          <a:effectLst/>
                        </a:rPr>
                        <a:t>gaussian</a:t>
                      </a:r>
                      <a:r>
                        <a:rPr lang="es-ES" sz="1800" dirty="0">
                          <a:solidFill>
                            <a:srgbClr val="070000"/>
                          </a:solidFill>
                          <a:effectLst/>
                        </a:rPr>
                        <a:t>', '</a:t>
                      </a:r>
                      <a:r>
                        <a:rPr lang="es-ES" sz="1800" dirty="0" err="1">
                          <a:solidFill>
                            <a:srgbClr val="070000"/>
                          </a:solidFill>
                          <a:effectLst/>
                        </a:rPr>
                        <a:t>sobel</a:t>
                      </a:r>
                      <a:r>
                        <a:rPr lang="es-ES" sz="1800" dirty="0">
                          <a:solidFill>
                            <a:srgbClr val="070000"/>
                          </a:solidFill>
                          <a:effectLst/>
                        </a:rPr>
                        <a:t>'… </a:t>
                      </a:r>
                      <a:endParaRPr lang="es-ES" sz="1800" dirty="0" smtClean="0">
                        <a:solidFill>
                          <a:srgbClr val="070000"/>
                        </a:solidFill>
                        <a:effectLst/>
                      </a:endParaRPr>
                    </a:p>
                    <a:p>
                      <a:pPr indent="111760" algn="just">
                        <a:spcAft>
                          <a:spcPts val="0"/>
                        </a:spcAft>
                      </a:pPr>
                      <a:endParaRPr lang="es-ES" sz="1800" dirty="0">
                        <a:solidFill>
                          <a:srgbClr val="070000"/>
                        </a:solidFill>
                        <a:effectLst/>
                      </a:endParaRPr>
                    </a:p>
                    <a:p>
                      <a:pPr algn="just">
                        <a:spcAft>
                          <a:spcPts val="0"/>
                        </a:spcAft>
                      </a:pPr>
                      <a:r>
                        <a:rPr lang="es-ES" sz="1800" dirty="0">
                          <a:solidFill>
                            <a:srgbClr val="070000"/>
                          </a:solidFill>
                          <a:effectLst/>
                        </a:rPr>
                        <a:t>&gt;&gt; F = </a:t>
                      </a:r>
                      <a:r>
                        <a:rPr lang="es-ES" sz="1800" dirty="0" err="1">
                          <a:solidFill>
                            <a:srgbClr val="070000"/>
                          </a:solidFill>
                          <a:effectLst/>
                        </a:rPr>
                        <a:t>imfilter</a:t>
                      </a:r>
                      <a:r>
                        <a:rPr lang="es-ES" sz="1800" dirty="0">
                          <a:solidFill>
                            <a:srgbClr val="070000"/>
                          </a:solidFill>
                          <a:effectLst/>
                        </a:rPr>
                        <a:t>(</a:t>
                      </a:r>
                      <a:r>
                        <a:rPr lang="es-ES" sz="1800" dirty="0" err="1">
                          <a:solidFill>
                            <a:srgbClr val="070000"/>
                          </a:solidFill>
                          <a:effectLst/>
                        </a:rPr>
                        <a:t>I,f</a:t>
                      </a:r>
                      <a:r>
                        <a:rPr lang="es-ES" sz="1800" dirty="0">
                          <a:solidFill>
                            <a:srgbClr val="070000"/>
                          </a:solidFill>
                          <a:effectLst/>
                        </a:rPr>
                        <a:t>); </a:t>
                      </a:r>
                    </a:p>
                    <a:p>
                      <a:pPr indent="111760" algn="just">
                        <a:spcAft>
                          <a:spcPts val="0"/>
                        </a:spcAft>
                      </a:pPr>
                      <a:r>
                        <a:rPr lang="es-ES" sz="1800" dirty="0">
                          <a:solidFill>
                            <a:srgbClr val="070000"/>
                          </a:solidFill>
                          <a:effectLst/>
                        </a:rPr>
                        <a:t>Filtra la imagen I con el filtro f </a:t>
                      </a:r>
                      <a:endParaRPr lang="es-ES" sz="1800" dirty="0" smtClean="0">
                        <a:solidFill>
                          <a:srgbClr val="070000"/>
                        </a:solidFill>
                        <a:effectLst/>
                      </a:endParaRPr>
                    </a:p>
                    <a:p>
                      <a:pPr indent="111760" algn="just">
                        <a:spcAft>
                          <a:spcPts val="0"/>
                        </a:spcAft>
                      </a:pPr>
                      <a:endParaRPr lang="es-ES" sz="1800" dirty="0">
                        <a:solidFill>
                          <a:srgbClr val="070000"/>
                        </a:solidFill>
                        <a:effectLst/>
                      </a:endParaRPr>
                    </a:p>
                    <a:p>
                      <a:pPr algn="just">
                        <a:spcAft>
                          <a:spcPts val="0"/>
                        </a:spcAft>
                      </a:pPr>
                      <a:r>
                        <a:rPr lang="es-ES" sz="1800" dirty="0">
                          <a:solidFill>
                            <a:srgbClr val="070000"/>
                          </a:solidFill>
                          <a:effectLst/>
                        </a:rPr>
                        <a:t>&gt;&gt; F=ordfilt2(</a:t>
                      </a:r>
                      <a:r>
                        <a:rPr lang="es-ES" sz="1800" dirty="0" err="1">
                          <a:solidFill>
                            <a:srgbClr val="070000"/>
                          </a:solidFill>
                          <a:effectLst/>
                        </a:rPr>
                        <a:t>I,orden,vecindad</a:t>
                      </a:r>
                      <a:r>
                        <a:rPr lang="es-ES" sz="1800" dirty="0">
                          <a:solidFill>
                            <a:srgbClr val="070000"/>
                          </a:solidFill>
                          <a:effectLst/>
                        </a:rPr>
                        <a:t>)</a:t>
                      </a:r>
                    </a:p>
                    <a:p>
                      <a:pPr indent="111760" algn="just">
                        <a:spcAft>
                          <a:spcPts val="0"/>
                        </a:spcAft>
                      </a:pPr>
                      <a:r>
                        <a:rPr lang="es-ES" sz="1800" dirty="0">
                          <a:solidFill>
                            <a:srgbClr val="070000"/>
                          </a:solidFill>
                          <a:effectLst/>
                        </a:rPr>
                        <a:t>Filtros no lineales de orden </a:t>
                      </a:r>
                      <a:endParaRPr lang="es-ES" sz="1800" dirty="0" smtClean="0">
                        <a:solidFill>
                          <a:srgbClr val="070000"/>
                        </a:solidFill>
                        <a:effectLst/>
                      </a:endParaRPr>
                    </a:p>
                    <a:p>
                      <a:pPr indent="111760" algn="just">
                        <a:spcAft>
                          <a:spcPts val="0"/>
                        </a:spcAft>
                      </a:pPr>
                      <a:endParaRPr lang="es-ES" sz="1800" dirty="0">
                        <a:solidFill>
                          <a:srgbClr val="070000"/>
                        </a:solidFill>
                        <a:effectLst/>
                      </a:endParaRPr>
                    </a:p>
                    <a:p>
                      <a:pPr algn="just">
                        <a:spcAft>
                          <a:spcPts val="0"/>
                        </a:spcAft>
                      </a:pPr>
                      <a:r>
                        <a:rPr lang="es-ES" sz="1800" dirty="0">
                          <a:solidFill>
                            <a:srgbClr val="070000"/>
                          </a:solidFill>
                          <a:effectLst/>
                        </a:rPr>
                        <a:t>&gt;&gt; R = </a:t>
                      </a:r>
                      <a:r>
                        <a:rPr lang="es-ES" sz="1800" dirty="0" err="1">
                          <a:solidFill>
                            <a:srgbClr val="070000"/>
                          </a:solidFill>
                          <a:effectLst/>
                        </a:rPr>
                        <a:t>imnoise</a:t>
                      </a:r>
                      <a:r>
                        <a:rPr lang="es-ES" sz="1800" dirty="0">
                          <a:solidFill>
                            <a:srgbClr val="070000"/>
                          </a:solidFill>
                          <a:effectLst/>
                        </a:rPr>
                        <a:t>(I, tipo);</a:t>
                      </a:r>
                    </a:p>
                    <a:p>
                      <a:pPr marL="111760" algn="just">
                        <a:spcAft>
                          <a:spcPts val="0"/>
                        </a:spcAft>
                      </a:pPr>
                      <a:r>
                        <a:rPr lang="es-ES" sz="1800" dirty="0">
                          <a:solidFill>
                            <a:srgbClr val="070000"/>
                          </a:solidFill>
                          <a:effectLst/>
                        </a:rPr>
                        <a:t>Añade a la imagen ruido del tipo especificado: '</a:t>
                      </a:r>
                      <a:r>
                        <a:rPr lang="es-ES" sz="1800" dirty="0" err="1">
                          <a:solidFill>
                            <a:srgbClr val="070000"/>
                          </a:solidFill>
                          <a:effectLst/>
                        </a:rPr>
                        <a:t>salt</a:t>
                      </a:r>
                      <a:r>
                        <a:rPr lang="es-ES" sz="1800" dirty="0">
                          <a:solidFill>
                            <a:srgbClr val="070000"/>
                          </a:solidFill>
                          <a:effectLst/>
                        </a:rPr>
                        <a:t> &amp; </a:t>
                      </a:r>
                      <a:r>
                        <a:rPr lang="es-ES" sz="1800" dirty="0" err="1">
                          <a:solidFill>
                            <a:srgbClr val="070000"/>
                          </a:solidFill>
                          <a:effectLst/>
                        </a:rPr>
                        <a:t>pepper</a:t>
                      </a:r>
                      <a:r>
                        <a:rPr lang="es-ES" sz="1800" dirty="0">
                          <a:solidFill>
                            <a:srgbClr val="070000"/>
                          </a:solidFill>
                          <a:effectLst/>
                        </a:rPr>
                        <a:t>', '</a:t>
                      </a:r>
                      <a:r>
                        <a:rPr lang="es-ES" sz="1800" dirty="0" err="1">
                          <a:solidFill>
                            <a:srgbClr val="070000"/>
                          </a:solidFill>
                          <a:effectLst/>
                        </a:rPr>
                        <a:t>gaussian</a:t>
                      </a:r>
                      <a:r>
                        <a:rPr lang="es-ES" sz="1800" dirty="0">
                          <a:solidFill>
                            <a:srgbClr val="070000"/>
                          </a:solidFill>
                          <a:effectLst/>
                        </a:rPr>
                        <a:t>',…</a:t>
                      </a:r>
                      <a:endParaRPr lang="es-ES" sz="1800" dirty="0">
                        <a:solidFill>
                          <a:srgbClr val="070000"/>
                        </a:solidFill>
                        <a:effectLst/>
                        <a:latin typeface="Times New Roman"/>
                        <a:ea typeface="Times New Roman"/>
                      </a:endParaRPr>
                    </a:p>
                  </a:txBody>
                  <a:tcPr marL="0" marR="0" marT="0" marB="0"/>
                </a:tc>
              </a:tr>
              <a:tr h="243840">
                <a:tc>
                  <a:txBody>
                    <a:bodyPr/>
                    <a:lstStyle/>
                    <a:p>
                      <a:pPr algn="ctr">
                        <a:spcBef>
                          <a:spcPts val="600"/>
                        </a:spcBef>
                        <a:spcAft>
                          <a:spcPts val="0"/>
                        </a:spcAft>
                      </a:pPr>
                      <a:r>
                        <a:rPr lang="es-ES" sz="1800" dirty="0">
                          <a:solidFill>
                            <a:srgbClr val="070000"/>
                          </a:solidFill>
                          <a:effectLst/>
                        </a:rPr>
                        <a:t> </a:t>
                      </a:r>
                      <a:endParaRPr lang="es-ES" sz="1800" dirty="0">
                        <a:solidFill>
                          <a:srgbClr val="070000"/>
                        </a:solidFill>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37157479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228600"/>
            <a:ext cx="8078788" cy="609600"/>
          </a:xfrm>
        </p:spPr>
        <p:txBody>
          <a:bodyPr/>
          <a:lstStyle/>
          <a:p>
            <a:pPr eaLnBrk="1" hangingPunct="1"/>
            <a:r>
              <a:rPr lang="en-US" sz="2800" dirty="0" smtClean="0">
                <a:latin typeface="Arial" charset="0"/>
              </a:rPr>
              <a:t>7. </a:t>
            </a:r>
            <a:r>
              <a:rPr lang="en-US" sz="2800" dirty="0" err="1" smtClean="0">
                <a:latin typeface="Arial" charset="0"/>
              </a:rPr>
              <a:t>Conclusiones</a:t>
            </a:r>
            <a:endParaRPr lang="en-US" sz="2800" dirty="0" smtClean="0">
              <a:latin typeface="Arial" charset="0"/>
            </a:endParaRPr>
          </a:p>
        </p:txBody>
      </p:sp>
      <p:sp>
        <p:nvSpPr>
          <p:cNvPr id="5"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2" name="1 CuadroTexto"/>
          <p:cNvSpPr txBox="1"/>
          <p:nvPr/>
        </p:nvSpPr>
        <p:spPr>
          <a:xfrm>
            <a:off x="397775" y="1379835"/>
            <a:ext cx="8348450" cy="3785652"/>
          </a:xfrm>
          <a:prstGeom prst="rect">
            <a:avLst/>
          </a:prstGeom>
          <a:noFill/>
        </p:spPr>
        <p:txBody>
          <a:bodyPr wrap="square" rtlCol="0">
            <a:spAutoFit/>
          </a:bodyPr>
          <a:lstStyle/>
          <a:p>
            <a:pPr marL="342900" indent="-342900">
              <a:buClrTx/>
              <a:buFont typeface="Arial" pitchFamily="34" charset="0"/>
              <a:buChar char="•"/>
            </a:pPr>
            <a:r>
              <a:rPr lang="es-ES" sz="2000" dirty="0">
                <a:solidFill>
                  <a:srgbClr val="070000"/>
                </a:solidFill>
              </a:rPr>
              <a:t>Los filtros son operadores donde el valor de cada píxel en la imagen filtrada es obtenido a partir no solo del nivel de gris del píxel correspondiente sino también </a:t>
            </a:r>
            <a:r>
              <a:rPr lang="es-ES" sz="2000" b="1" dirty="0">
                <a:solidFill>
                  <a:srgbClr val="070000"/>
                </a:solidFill>
              </a:rPr>
              <a:t>a partir de los píxeles de su entorno</a:t>
            </a:r>
            <a:r>
              <a:rPr lang="es-ES" sz="2000" dirty="0">
                <a:solidFill>
                  <a:srgbClr val="070000"/>
                </a:solidFill>
              </a:rPr>
              <a:t>. </a:t>
            </a:r>
          </a:p>
          <a:p>
            <a:pPr marL="342900" indent="-342900">
              <a:buClrTx/>
              <a:buFont typeface="Arial" pitchFamily="34" charset="0"/>
              <a:buChar char="•"/>
            </a:pPr>
            <a:r>
              <a:rPr lang="es-ES" sz="2000" dirty="0" smtClean="0">
                <a:solidFill>
                  <a:srgbClr val="070000"/>
                </a:solidFill>
              </a:rPr>
              <a:t>La </a:t>
            </a:r>
            <a:r>
              <a:rPr lang="es-ES" sz="2000" dirty="0">
                <a:solidFill>
                  <a:srgbClr val="070000"/>
                </a:solidFill>
              </a:rPr>
              <a:t>imagen filtrada generalmente no es un objetivo en sí misma sino un paso para adecuar la imagen de entrada a </a:t>
            </a:r>
            <a:r>
              <a:rPr lang="es-ES" sz="2000" b="1" dirty="0">
                <a:solidFill>
                  <a:srgbClr val="070000"/>
                </a:solidFill>
              </a:rPr>
              <a:t>procesamientos posteriores</a:t>
            </a:r>
            <a:r>
              <a:rPr lang="es-ES" sz="2000" dirty="0">
                <a:solidFill>
                  <a:srgbClr val="070000"/>
                </a:solidFill>
              </a:rPr>
              <a:t>. </a:t>
            </a:r>
            <a:endParaRPr lang="es-ES" sz="2000" dirty="0" smtClean="0">
              <a:solidFill>
                <a:srgbClr val="070000"/>
              </a:solidFill>
            </a:endParaRPr>
          </a:p>
          <a:p>
            <a:pPr marL="342900" indent="-342900">
              <a:buClrTx/>
              <a:buFont typeface="Arial" pitchFamily="34" charset="0"/>
              <a:buChar char="•"/>
            </a:pPr>
            <a:r>
              <a:rPr lang="es-ES" sz="2000" dirty="0" smtClean="0">
                <a:solidFill>
                  <a:srgbClr val="070000"/>
                </a:solidFill>
              </a:rPr>
              <a:t>Una </a:t>
            </a:r>
            <a:r>
              <a:rPr lang="es-ES" sz="2000" dirty="0">
                <a:solidFill>
                  <a:srgbClr val="070000"/>
                </a:solidFill>
              </a:rPr>
              <a:t>de las aplicaciones más comunes del filtrado es el </a:t>
            </a:r>
            <a:r>
              <a:rPr lang="es-ES" sz="2000" b="1" dirty="0">
                <a:solidFill>
                  <a:srgbClr val="070000"/>
                </a:solidFill>
              </a:rPr>
              <a:t>suavizado</a:t>
            </a:r>
            <a:r>
              <a:rPr lang="es-ES" sz="2000" dirty="0">
                <a:solidFill>
                  <a:srgbClr val="070000"/>
                </a:solidFill>
              </a:rPr>
              <a:t>, destinado a eliminar el ruido de la imagen. El suavizado resulta un paso previo ineludible en muchas técnicas de procesamiento como la extracción de contornos que veremos en el próximo capítulo. El filtro de la </a:t>
            </a:r>
            <a:r>
              <a:rPr lang="es-ES" sz="2000" b="1" dirty="0">
                <a:solidFill>
                  <a:srgbClr val="070000"/>
                </a:solidFill>
              </a:rPr>
              <a:t>media</a:t>
            </a:r>
            <a:r>
              <a:rPr lang="es-ES" sz="2000" dirty="0">
                <a:solidFill>
                  <a:srgbClr val="070000"/>
                </a:solidFill>
              </a:rPr>
              <a:t>, el </a:t>
            </a:r>
            <a:r>
              <a:rPr lang="es-ES" sz="2000" b="1" dirty="0">
                <a:solidFill>
                  <a:srgbClr val="070000"/>
                </a:solidFill>
              </a:rPr>
              <a:t>gaussiano</a:t>
            </a:r>
            <a:r>
              <a:rPr lang="es-ES" sz="2000" dirty="0">
                <a:solidFill>
                  <a:srgbClr val="070000"/>
                </a:solidFill>
              </a:rPr>
              <a:t> y el filtro de la </a:t>
            </a:r>
            <a:r>
              <a:rPr lang="es-ES" sz="2000" b="1" dirty="0">
                <a:solidFill>
                  <a:srgbClr val="070000"/>
                </a:solidFill>
              </a:rPr>
              <a:t>mediana</a:t>
            </a:r>
            <a:r>
              <a:rPr lang="es-ES" sz="2000" dirty="0">
                <a:solidFill>
                  <a:srgbClr val="070000"/>
                </a:solidFill>
              </a:rPr>
              <a:t> son empleados en suavizado. Los dos primeros son lineales y el último no lineal.</a:t>
            </a:r>
          </a:p>
        </p:txBody>
      </p:sp>
    </p:spTree>
    <p:extLst>
      <p:ext uri="{BB962C8B-B14F-4D97-AF65-F5344CB8AC3E}">
        <p14:creationId xmlns:p14="http://schemas.microsoft.com/office/powerpoint/2010/main" val="2302709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88913"/>
            <a:ext cx="8070850" cy="533400"/>
          </a:xfrm>
          <a:noFill/>
        </p:spPr>
        <p:txBody>
          <a:bodyPr/>
          <a:lstStyle/>
          <a:p>
            <a:pPr eaLnBrk="1" hangingPunct="1"/>
            <a:r>
              <a:rPr lang="en-CA" sz="2800" dirty="0" smtClean="0">
                <a:latin typeface="Arial" charset="0"/>
              </a:rPr>
              <a:t>1. </a:t>
            </a:r>
            <a:r>
              <a:rPr lang="en-CA" sz="2800" dirty="0" err="1" smtClean="0">
                <a:latin typeface="Arial" charset="0"/>
              </a:rPr>
              <a:t>Filtros</a:t>
            </a:r>
            <a:r>
              <a:rPr lang="en-CA" sz="2800" dirty="0" smtClean="0">
                <a:latin typeface="Arial" charset="0"/>
              </a:rPr>
              <a:t> </a:t>
            </a:r>
            <a:r>
              <a:rPr lang="en-CA" sz="2800" dirty="0" err="1" smtClean="0">
                <a:latin typeface="Arial" charset="0"/>
              </a:rPr>
              <a:t>lineales</a:t>
            </a:r>
            <a:endParaRPr lang="en-CA" sz="2800" dirty="0" smtClean="0">
              <a:latin typeface="Arial" charset="0"/>
            </a:endParaRPr>
          </a:p>
        </p:txBody>
      </p:sp>
      <mc:AlternateContent xmlns:mc="http://schemas.openxmlformats.org/markup-compatibility/2006" xmlns:a14="http://schemas.microsoft.com/office/drawing/2010/main">
        <mc:Choice Requires="a14">
          <p:sp>
            <p:nvSpPr>
              <p:cNvPr id="6147" name="Rectangle 3" descr="Rectangle: Click to edit Master text styles&#10;Second level&#10;Third level&#10;Fourth level&#10;Fifth level"/>
              <p:cNvSpPr>
                <a:spLocks noGrp="1" noChangeArrowheads="1"/>
              </p:cNvSpPr>
              <p:nvPr>
                <p:ph type="body" idx="1"/>
              </p:nvPr>
            </p:nvSpPr>
            <p:spPr>
              <a:xfrm>
                <a:off x="473670" y="1082284"/>
                <a:ext cx="8153400" cy="5181600"/>
              </a:xfrm>
            </p:spPr>
            <p:txBody>
              <a:bodyPr/>
              <a:lstStyle/>
              <a:p>
                <a:pPr marL="0" indent="0" eaLnBrk="1" hangingPunct="1">
                  <a:lnSpc>
                    <a:spcPct val="110000"/>
                  </a:lnSpc>
                  <a:spcBef>
                    <a:spcPct val="0"/>
                  </a:spcBef>
                  <a:buFontTx/>
                  <a:buNone/>
                </a:pPr>
                <a:r>
                  <a:rPr lang="es-ES_tradnl" altLang="ja-JP" sz="2000" dirty="0" smtClean="0">
                    <a:latin typeface="Arial" pitchFamily="34" charset="0"/>
                    <a:ea typeface="MS PGothic" pitchFamily="34" charset="-128"/>
                    <a:cs typeface="Arial" pitchFamily="34" charset="0"/>
                  </a:rPr>
                  <a:t>De forma genérica, un filtro en el dominio espacial puede caracterizarse por la siguiente fórmula:</a:t>
                </a:r>
              </a:p>
              <a:p>
                <a:pPr marL="0" indent="0" eaLnBrk="1" hangingPunct="1">
                  <a:lnSpc>
                    <a:spcPct val="110000"/>
                  </a:lnSpc>
                  <a:spcBef>
                    <a:spcPct val="0"/>
                  </a:spcBef>
                  <a:buFontTx/>
                  <a:buNone/>
                </a:pPr>
                <a:endParaRPr lang="es-ES_tradnl" altLang="ja-JP" sz="2000" dirty="0" smtClean="0">
                  <a:latin typeface="Arial" pitchFamily="34" charset="0"/>
                  <a:ea typeface="MS PGothic" pitchFamily="34" charset="-128"/>
                  <a:cs typeface="Arial" pitchFamily="34" charset="0"/>
                </a:endParaRPr>
              </a:p>
              <a:p>
                <a:pPr marL="0" indent="0" algn="ctr" eaLnBrk="1" hangingPunct="1">
                  <a:lnSpc>
                    <a:spcPct val="110000"/>
                  </a:lnSpc>
                  <a:spcBef>
                    <a:spcPct val="0"/>
                  </a:spcBef>
                  <a:buFontTx/>
                  <a:buNone/>
                </a:pPr>
                <a14:m>
                  <m:oMath xmlns:m="http://schemas.openxmlformats.org/officeDocument/2006/math">
                    <m:r>
                      <a:rPr lang="es-ES_tradnl" sz="2000">
                        <a:solidFill>
                          <a:srgbClr val="070000"/>
                        </a:solidFill>
                        <a:latin typeface="Cambria Math"/>
                      </a:rPr>
                      <m:t> </m:t>
                    </m:r>
                    <m:r>
                      <a:rPr lang="es-ES_tradnl" sz="2000">
                        <a:solidFill>
                          <a:srgbClr val="070000"/>
                        </a:solidFill>
                        <a:latin typeface="Cambria Math"/>
                      </a:rPr>
                      <m:t>𝐽</m:t>
                    </m:r>
                    <m:d>
                      <m:dPr>
                        <m:ctrlPr>
                          <a:rPr lang="es-ES" sz="2000" i="1">
                            <a:solidFill>
                              <a:srgbClr val="070000"/>
                            </a:solidFill>
                            <a:latin typeface="Cambria Math"/>
                          </a:rPr>
                        </m:ctrlPr>
                      </m:dPr>
                      <m:e>
                        <m:r>
                          <a:rPr lang="es-ES_tradnl" sz="2000">
                            <a:solidFill>
                              <a:srgbClr val="070000"/>
                            </a:solidFill>
                            <a:latin typeface="Cambria Math"/>
                          </a:rPr>
                          <m:t>𝑥</m:t>
                        </m:r>
                        <m:r>
                          <a:rPr lang="es-ES_tradnl" sz="2000">
                            <a:solidFill>
                              <a:srgbClr val="070000"/>
                            </a:solidFill>
                            <a:latin typeface="Cambria Math"/>
                          </a:rPr>
                          <m:t>,</m:t>
                        </m:r>
                        <m:r>
                          <a:rPr lang="es-ES_tradnl" sz="2000">
                            <a:solidFill>
                              <a:srgbClr val="070000"/>
                            </a:solidFill>
                            <a:latin typeface="Cambria Math"/>
                          </a:rPr>
                          <m:t>𝑦</m:t>
                        </m:r>
                      </m:e>
                    </m:d>
                    <m:r>
                      <a:rPr lang="es-ES_tradnl" sz="2000">
                        <a:solidFill>
                          <a:srgbClr val="070000"/>
                        </a:solidFill>
                        <a:latin typeface="Cambria Math"/>
                      </a:rPr>
                      <m:t>=</m:t>
                    </m:r>
                    <m:r>
                      <a:rPr lang="es-ES_tradnl" sz="2000">
                        <a:solidFill>
                          <a:srgbClr val="070000"/>
                        </a:solidFill>
                        <a:latin typeface="Cambria Math"/>
                      </a:rPr>
                      <m:t>𝐹</m:t>
                    </m:r>
                    <m:d>
                      <m:dPr>
                        <m:begChr m:val="["/>
                        <m:endChr m:val="]"/>
                        <m:ctrlPr>
                          <a:rPr lang="es-ES" sz="2000" i="1">
                            <a:solidFill>
                              <a:srgbClr val="070000"/>
                            </a:solidFill>
                            <a:latin typeface="Cambria Math"/>
                          </a:rPr>
                        </m:ctrlPr>
                      </m:dPr>
                      <m:e>
                        <m:r>
                          <a:rPr lang="es-ES_tradnl" sz="2000">
                            <a:solidFill>
                              <a:srgbClr val="070000"/>
                            </a:solidFill>
                            <a:latin typeface="Cambria Math"/>
                          </a:rPr>
                          <m:t>𝑥</m:t>
                        </m:r>
                        <m:r>
                          <a:rPr lang="es-ES_tradnl" sz="2000">
                            <a:solidFill>
                              <a:srgbClr val="070000"/>
                            </a:solidFill>
                            <a:latin typeface="Cambria Math"/>
                          </a:rPr>
                          <m:t>,</m:t>
                        </m:r>
                        <m:r>
                          <a:rPr lang="es-ES_tradnl" sz="2000">
                            <a:solidFill>
                              <a:srgbClr val="070000"/>
                            </a:solidFill>
                            <a:latin typeface="Cambria Math"/>
                          </a:rPr>
                          <m:t>𝑦</m:t>
                        </m:r>
                        <m:r>
                          <a:rPr lang="es-ES_tradnl" sz="2000">
                            <a:solidFill>
                              <a:srgbClr val="070000"/>
                            </a:solidFill>
                            <a:latin typeface="Cambria Math"/>
                          </a:rPr>
                          <m:t>,</m:t>
                        </m:r>
                        <m:r>
                          <a:rPr lang="es-ES_tradnl" sz="2000">
                            <a:solidFill>
                              <a:srgbClr val="070000"/>
                            </a:solidFill>
                            <a:latin typeface="Cambria Math"/>
                          </a:rPr>
                          <m:t>𝐼</m:t>
                        </m:r>
                        <m:d>
                          <m:dPr>
                            <m:ctrlPr>
                              <a:rPr lang="es-ES" sz="2000" i="1">
                                <a:solidFill>
                                  <a:srgbClr val="070000"/>
                                </a:solidFill>
                                <a:latin typeface="Cambria Math"/>
                              </a:rPr>
                            </m:ctrlPr>
                          </m:dPr>
                          <m:e>
                            <m:sSup>
                              <m:sSupPr>
                                <m:ctrlPr>
                                  <a:rPr lang="es-ES" sz="2000" i="1">
                                    <a:solidFill>
                                      <a:srgbClr val="070000"/>
                                    </a:solidFill>
                                    <a:latin typeface="Cambria Math"/>
                                  </a:rPr>
                                </m:ctrlPr>
                              </m:sSupPr>
                              <m:e>
                                <m:r>
                                  <a:rPr lang="es-ES_tradnl" sz="2000">
                                    <a:solidFill>
                                      <a:srgbClr val="070000"/>
                                    </a:solidFill>
                                    <a:latin typeface="Cambria Math"/>
                                  </a:rPr>
                                  <m:t>𝑥</m:t>
                                </m:r>
                              </m:e>
                              <m:sup>
                                <m:r>
                                  <a:rPr lang="es-ES_tradnl" sz="2000">
                                    <a:solidFill>
                                      <a:srgbClr val="070000"/>
                                    </a:solidFill>
                                    <a:latin typeface="Cambria Math"/>
                                  </a:rPr>
                                  <m:t>′</m:t>
                                </m:r>
                              </m:sup>
                            </m:sSup>
                            <m:r>
                              <a:rPr lang="es-ES_tradnl" sz="2000">
                                <a:solidFill>
                                  <a:srgbClr val="070000"/>
                                </a:solidFill>
                                <a:latin typeface="Cambria Math"/>
                              </a:rPr>
                              <m:t>,</m:t>
                            </m:r>
                            <m:sSup>
                              <m:sSupPr>
                                <m:ctrlPr>
                                  <a:rPr lang="es-ES" sz="2000" i="1">
                                    <a:solidFill>
                                      <a:srgbClr val="070000"/>
                                    </a:solidFill>
                                    <a:latin typeface="Cambria Math"/>
                                  </a:rPr>
                                </m:ctrlPr>
                              </m:sSupPr>
                              <m:e>
                                <m:r>
                                  <a:rPr lang="es-ES_tradnl" sz="2000">
                                    <a:solidFill>
                                      <a:srgbClr val="070000"/>
                                    </a:solidFill>
                                    <a:latin typeface="Cambria Math"/>
                                  </a:rPr>
                                  <m:t>𝑦</m:t>
                                </m:r>
                              </m:e>
                              <m:sup>
                                <m:r>
                                  <a:rPr lang="es-ES_tradnl" sz="2000">
                                    <a:solidFill>
                                      <a:srgbClr val="070000"/>
                                    </a:solidFill>
                                    <a:latin typeface="Cambria Math"/>
                                  </a:rPr>
                                  <m:t>′</m:t>
                                </m:r>
                              </m:sup>
                            </m:sSup>
                          </m:e>
                        </m:d>
                      </m:e>
                    </m:d>
                    <m:r>
                      <a:rPr lang="es-ES_tradnl" sz="2000">
                        <a:solidFill>
                          <a:srgbClr val="070000"/>
                        </a:solidFill>
                        <a:latin typeface="Cambria Math"/>
                      </a:rPr>
                      <m:t>    |  (</m:t>
                    </m:r>
                    <m:sSup>
                      <m:sSupPr>
                        <m:ctrlPr>
                          <a:rPr lang="es-ES" sz="2000" i="1">
                            <a:solidFill>
                              <a:srgbClr val="070000"/>
                            </a:solidFill>
                            <a:latin typeface="Cambria Math"/>
                          </a:rPr>
                        </m:ctrlPr>
                      </m:sSupPr>
                      <m:e>
                        <m:r>
                          <a:rPr lang="es-ES_tradnl" sz="2000">
                            <a:solidFill>
                              <a:srgbClr val="070000"/>
                            </a:solidFill>
                            <a:latin typeface="Cambria Math"/>
                          </a:rPr>
                          <m:t>𝑥</m:t>
                        </m:r>
                      </m:e>
                      <m:sup>
                        <m:r>
                          <a:rPr lang="es-ES_tradnl" sz="2000">
                            <a:solidFill>
                              <a:srgbClr val="070000"/>
                            </a:solidFill>
                            <a:latin typeface="Cambria Math"/>
                          </a:rPr>
                          <m:t>′</m:t>
                        </m:r>
                      </m:sup>
                    </m:sSup>
                    <m:r>
                      <a:rPr lang="es-ES_tradnl" sz="2000">
                        <a:solidFill>
                          <a:srgbClr val="070000"/>
                        </a:solidFill>
                        <a:latin typeface="Cambria Math"/>
                      </a:rPr>
                      <m:t>,</m:t>
                    </m:r>
                    <m:sSup>
                      <m:sSupPr>
                        <m:ctrlPr>
                          <a:rPr lang="es-ES" sz="2000" i="1">
                            <a:solidFill>
                              <a:srgbClr val="070000"/>
                            </a:solidFill>
                            <a:latin typeface="Cambria Math"/>
                          </a:rPr>
                        </m:ctrlPr>
                      </m:sSupPr>
                      <m:e>
                        <m:r>
                          <a:rPr lang="es-ES_tradnl" sz="2000">
                            <a:solidFill>
                              <a:srgbClr val="070000"/>
                            </a:solidFill>
                            <a:latin typeface="Cambria Math"/>
                          </a:rPr>
                          <m:t>𝑦</m:t>
                        </m:r>
                      </m:e>
                      <m:sup>
                        <m:r>
                          <a:rPr lang="es-ES_tradnl" sz="2000">
                            <a:solidFill>
                              <a:srgbClr val="070000"/>
                            </a:solidFill>
                            <a:latin typeface="Cambria Math"/>
                          </a:rPr>
                          <m:t>′</m:t>
                        </m:r>
                      </m:sup>
                    </m:sSup>
                    <m:r>
                      <a:rPr lang="es-ES_tradnl" sz="2000">
                        <a:solidFill>
                          <a:srgbClr val="070000"/>
                        </a:solidFill>
                        <a:latin typeface="Cambria Math"/>
                      </a:rPr>
                      <m:t>)∈</m:t>
                    </m:r>
                  </m:oMath>
                </a14:m>
                <a:r>
                  <a:rPr lang="es-ES_tradnl" sz="2000" dirty="0">
                    <a:solidFill>
                      <a:srgbClr val="070000"/>
                    </a:solidFill>
                    <a:latin typeface="Arial" pitchFamily="34" charset="0"/>
                    <a:cs typeface="Arial" pitchFamily="34" charset="0"/>
                  </a:rPr>
                  <a:t> N</a:t>
                </a:r>
                <a14:m>
                  <m:oMath xmlns:m="http://schemas.openxmlformats.org/officeDocument/2006/math">
                    <m:r>
                      <a:rPr lang="es-ES_tradnl" sz="2000">
                        <a:solidFill>
                          <a:srgbClr val="070000"/>
                        </a:solidFill>
                        <a:latin typeface="Cambria Math"/>
                      </a:rPr>
                      <m:t>(</m:t>
                    </m:r>
                    <m:r>
                      <a:rPr lang="es-ES_tradnl" sz="2000">
                        <a:solidFill>
                          <a:srgbClr val="070000"/>
                        </a:solidFill>
                        <a:latin typeface="Cambria Math"/>
                      </a:rPr>
                      <m:t>𝑥</m:t>
                    </m:r>
                    <m:r>
                      <a:rPr lang="es-ES_tradnl" sz="2000">
                        <a:solidFill>
                          <a:srgbClr val="070000"/>
                        </a:solidFill>
                        <a:latin typeface="Cambria Math"/>
                      </a:rPr>
                      <m:t>,</m:t>
                    </m:r>
                    <m:r>
                      <a:rPr lang="es-ES_tradnl" sz="2000">
                        <a:solidFill>
                          <a:srgbClr val="070000"/>
                        </a:solidFill>
                        <a:latin typeface="Cambria Math"/>
                      </a:rPr>
                      <m:t>𝑦</m:t>
                    </m:r>
                    <m:r>
                      <a:rPr lang="es-ES_tradnl" sz="2000">
                        <a:solidFill>
                          <a:srgbClr val="070000"/>
                        </a:solidFill>
                        <a:latin typeface="Cambria Math"/>
                      </a:rPr>
                      <m:t>)</m:t>
                    </m:r>
                  </m:oMath>
                </a14:m>
                <a:endParaRPr lang="es-ES_tradnl" altLang="ja-JP" sz="2000" dirty="0" smtClean="0">
                  <a:latin typeface="Arial" pitchFamily="34" charset="0"/>
                  <a:ea typeface="MS PGothic" pitchFamily="34" charset="-128"/>
                  <a:cs typeface="Arial" pitchFamily="34" charset="0"/>
                </a:endParaRPr>
              </a:p>
              <a:p>
                <a:pPr marL="0" indent="0" algn="ctr" eaLnBrk="1" hangingPunct="1">
                  <a:lnSpc>
                    <a:spcPct val="110000"/>
                  </a:lnSpc>
                  <a:spcBef>
                    <a:spcPct val="0"/>
                  </a:spcBef>
                  <a:buFontTx/>
                  <a:buNone/>
                </a:pPr>
                <a:endParaRPr lang="es-ES_tradnl" altLang="ja-JP" sz="2000" dirty="0" smtClean="0">
                  <a:latin typeface="Arial" pitchFamily="34" charset="0"/>
                  <a:ea typeface="MS PGothic" pitchFamily="34" charset="-128"/>
                  <a:cs typeface="Arial" pitchFamily="34" charset="0"/>
                </a:endParaRPr>
              </a:p>
              <a:p>
                <a:pPr marL="0" indent="0">
                  <a:buFontTx/>
                  <a:buNone/>
                </a:pPr>
                <a:r>
                  <a:rPr lang="es-ES" sz="2000" dirty="0" smtClean="0">
                    <a:latin typeface="Arial" pitchFamily="34" charset="0"/>
                    <a:cs typeface="Arial" pitchFamily="34" charset="0"/>
                  </a:rPr>
                  <a:t>donde cada pixel </a:t>
                </a:r>
                <a:r>
                  <a:rPr lang="es-ES_tradnl" sz="2000" dirty="0" smtClean="0">
                    <a:solidFill>
                      <a:schemeClr val="tx1"/>
                    </a:solidFill>
                    <a:latin typeface="Arial" pitchFamily="34" charset="0"/>
                    <a:cs typeface="Arial" pitchFamily="34" charset="0"/>
                  </a:rPr>
                  <a:t>(</a:t>
                </a:r>
                <a:r>
                  <a:rPr lang="es-ES_tradnl" sz="2000" dirty="0" err="1" smtClean="0">
                    <a:solidFill>
                      <a:schemeClr val="tx1"/>
                    </a:solidFill>
                    <a:latin typeface="Arial" pitchFamily="34" charset="0"/>
                    <a:cs typeface="Arial" pitchFamily="34" charset="0"/>
                  </a:rPr>
                  <a:t>x,y</a:t>
                </a:r>
                <a:r>
                  <a:rPr lang="es-ES_tradnl" sz="2000" dirty="0" smtClean="0">
                    <a:solidFill>
                      <a:schemeClr val="tx1"/>
                    </a:solidFill>
                    <a:latin typeface="Arial" pitchFamily="34" charset="0"/>
                    <a:cs typeface="Arial" pitchFamily="34" charset="0"/>
                  </a:rPr>
                  <a:t>)</a:t>
                </a:r>
                <a:r>
                  <a:rPr lang="es-ES" sz="2000" dirty="0" smtClean="0">
                    <a:latin typeface="Arial" pitchFamily="34" charset="0"/>
                    <a:cs typeface="Arial" pitchFamily="34" charset="0"/>
                  </a:rPr>
                  <a:t>de la imagen filtrada </a:t>
                </a:r>
                <a:r>
                  <a:rPr lang="es-ES_tradnl" sz="2000" i="1" dirty="0" smtClean="0">
                    <a:solidFill>
                      <a:schemeClr val="tx1"/>
                    </a:solidFill>
                    <a:latin typeface="Arial" pitchFamily="34" charset="0"/>
                    <a:cs typeface="Arial" pitchFamily="34" charset="0"/>
                  </a:rPr>
                  <a:t>J</a:t>
                </a:r>
                <a:r>
                  <a:rPr lang="es-ES_tradnl" sz="2000" dirty="0" smtClean="0">
                    <a:solidFill>
                      <a:schemeClr val="tx1"/>
                    </a:solidFill>
                    <a:latin typeface="Arial" pitchFamily="34" charset="0"/>
                    <a:cs typeface="Arial" pitchFamily="34" charset="0"/>
                  </a:rPr>
                  <a:t> </a:t>
                </a:r>
                <a:r>
                  <a:rPr lang="es-ES" sz="2000" dirty="0" smtClean="0">
                    <a:latin typeface="Arial" pitchFamily="34" charset="0"/>
                    <a:cs typeface="Arial" pitchFamily="34" charset="0"/>
                  </a:rPr>
                  <a:t>se obtiene a partir de los niveles de gris de la imagen de entrada </a:t>
                </a:r>
                <a:r>
                  <a:rPr lang="es-ES_tradnl" sz="2000" i="1" dirty="0" smtClean="0">
                    <a:solidFill>
                      <a:schemeClr val="tx1"/>
                    </a:solidFill>
                    <a:latin typeface="Arial" pitchFamily="34" charset="0"/>
                    <a:cs typeface="Arial" pitchFamily="34" charset="0"/>
                  </a:rPr>
                  <a:t>I</a:t>
                </a:r>
                <a:r>
                  <a:rPr lang="es-ES" sz="2000" dirty="0" smtClean="0">
                    <a:latin typeface="Arial" pitchFamily="34" charset="0"/>
                    <a:cs typeface="Arial" pitchFamily="34" charset="0"/>
                  </a:rPr>
                  <a:t> en una vecindad</a:t>
                </a:r>
                <a:r>
                  <a:rPr lang="es-ES" sz="2000" i="1" dirty="0" smtClean="0">
                    <a:latin typeface="Arial" pitchFamily="34" charset="0"/>
                    <a:cs typeface="Arial" pitchFamily="34" charset="0"/>
                  </a:rPr>
                  <a:t> </a:t>
                </a:r>
                <a:r>
                  <a:rPr lang="es-ES_tradnl" sz="2000" dirty="0" smtClean="0">
                    <a:solidFill>
                      <a:schemeClr val="tx1"/>
                    </a:solidFill>
                    <a:latin typeface="Arial" pitchFamily="34" charset="0"/>
                    <a:cs typeface="Arial" pitchFamily="34" charset="0"/>
                  </a:rPr>
                  <a:t>N(</a:t>
                </a:r>
                <a:r>
                  <a:rPr lang="es-ES_tradnl" sz="2000" dirty="0" err="1" smtClean="0">
                    <a:solidFill>
                      <a:schemeClr val="tx1"/>
                    </a:solidFill>
                    <a:latin typeface="Arial" pitchFamily="34" charset="0"/>
                    <a:cs typeface="Arial" pitchFamily="34" charset="0"/>
                  </a:rPr>
                  <a:t>x,y</a:t>
                </a:r>
                <a:r>
                  <a:rPr lang="es-ES_tradnl" sz="2000" dirty="0" smtClean="0">
                    <a:solidFill>
                      <a:schemeClr val="tx1"/>
                    </a:solidFill>
                    <a:latin typeface="Arial" pitchFamily="34" charset="0"/>
                    <a:cs typeface="Arial" pitchFamily="34" charset="0"/>
                  </a:rPr>
                  <a:t>). </a:t>
                </a:r>
                <a:r>
                  <a:rPr lang="es-ES" sz="2000" dirty="0" smtClean="0">
                    <a:latin typeface="Arial" pitchFamily="34" charset="0"/>
                    <a:cs typeface="Arial" pitchFamily="34" charset="0"/>
                  </a:rPr>
                  <a:t>La vecindad suele ser típicamente un cuadrado centrado en </a:t>
                </a:r>
                <a:r>
                  <a:rPr lang="es-ES_tradnl" sz="2000" dirty="0" smtClean="0">
                    <a:solidFill>
                      <a:schemeClr val="tx1"/>
                    </a:solidFill>
                    <a:latin typeface="Arial" pitchFamily="34" charset="0"/>
                    <a:cs typeface="Arial" pitchFamily="34" charset="0"/>
                  </a:rPr>
                  <a:t>(</a:t>
                </a:r>
                <a:r>
                  <a:rPr lang="es-ES_tradnl" sz="2000" dirty="0" err="1" smtClean="0">
                    <a:solidFill>
                      <a:schemeClr val="tx1"/>
                    </a:solidFill>
                    <a:latin typeface="Arial" pitchFamily="34" charset="0"/>
                    <a:cs typeface="Arial" pitchFamily="34" charset="0"/>
                  </a:rPr>
                  <a:t>x,y</a:t>
                </a:r>
                <a:r>
                  <a:rPr lang="es-ES_tradnl" sz="2000" dirty="0" smtClean="0">
                    <a:solidFill>
                      <a:schemeClr val="tx1"/>
                    </a:solidFill>
                    <a:latin typeface="Arial" pitchFamily="34" charset="0"/>
                    <a:cs typeface="Arial" pitchFamily="34" charset="0"/>
                  </a:rPr>
                  <a:t>)</a:t>
                </a:r>
                <a:r>
                  <a:rPr lang="es-ES" sz="2000" dirty="0" smtClean="0">
                    <a:solidFill>
                      <a:schemeClr val="tx1"/>
                    </a:solidFill>
                    <a:latin typeface="Arial" pitchFamily="34" charset="0"/>
                    <a:cs typeface="Arial" pitchFamily="34" charset="0"/>
                  </a:rPr>
                  <a:t>. </a:t>
                </a:r>
                <a:r>
                  <a:rPr lang="es-ES" sz="2000" dirty="0" smtClean="0">
                    <a:latin typeface="Arial" pitchFamily="34" charset="0"/>
                    <a:cs typeface="Arial" pitchFamily="34" charset="0"/>
                  </a:rPr>
                  <a:t>Por tanto el filtro </a:t>
                </a:r>
                <a:r>
                  <a:rPr lang="es-ES" sz="2000" b="1" i="1" dirty="0" smtClean="0">
                    <a:solidFill>
                      <a:schemeClr val="tx1"/>
                    </a:solidFill>
                    <a:latin typeface="Arial" pitchFamily="34" charset="0"/>
                    <a:cs typeface="Arial" pitchFamily="34" charset="0"/>
                  </a:rPr>
                  <a:t>F</a:t>
                </a:r>
                <a:r>
                  <a:rPr lang="es-ES" sz="2000" dirty="0" smtClean="0">
                    <a:latin typeface="Arial" pitchFamily="34" charset="0"/>
                    <a:cs typeface="Arial" pitchFamily="34" charset="0"/>
                  </a:rPr>
                  <a:t> se aplica a cada posición </a:t>
                </a:r>
                <a:r>
                  <a:rPr lang="es-ES_tradnl" sz="2000" dirty="0" smtClean="0">
                    <a:solidFill>
                      <a:schemeClr val="tx1"/>
                    </a:solidFill>
                    <a:latin typeface="Arial" pitchFamily="34" charset="0"/>
                    <a:cs typeface="Arial" pitchFamily="34" charset="0"/>
                  </a:rPr>
                  <a:t>(</a:t>
                </a:r>
                <a:r>
                  <a:rPr lang="es-ES_tradnl" sz="2000" dirty="0" err="1" smtClean="0">
                    <a:solidFill>
                      <a:schemeClr val="tx1"/>
                    </a:solidFill>
                    <a:latin typeface="Arial" pitchFamily="34" charset="0"/>
                    <a:cs typeface="Arial" pitchFamily="34" charset="0"/>
                  </a:rPr>
                  <a:t>x,y</a:t>
                </a:r>
                <a:r>
                  <a:rPr lang="es-ES_tradnl" sz="2000" dirty="0" smtClean="0">
                    <a:solidFill>
                      <a:schemeClr val="tx1"/>
                    </a:solidFill>
                    <a:latin typeface="Arial" pitchFamily="34" charset="0"/>
                    <a:cs typeface="Arial" pitchFamily="34" charset="0"/>
                  </a:rPr>
                  <a:t>)</a:t>
                </a:r>
                <a:r>
                  <a:rPr lang="es-ES" sz="2000" dirty="0" smtClean="0">
                    <a:solidFill>
                      <a:schemeClr val="tx1"/>
                    </a:solidFill>
                    <a:latin typeface="Arial" pitchFamily="34" charset="0"/>
                    <a:cs typeface="Arial" pitchFamily="34" charset="0"/>
                  </a:rPr>
                  <a:t> </a:t>
                </a:r>
                <a:r>
                  <a:rPr lang="es-ES" sz="2000" dirty="0" smtClean="0">
                    <a:latin typeface="Arial" pitchFamily="34" charset="0"/>
                    <a:cs typeface="Arial" pitchFamily="34" charset="0"/>
                  </a:rPr>
                  <a:t>empleando los píxeles vecinos para el cálculo.</a:t>
                </a:r>
              </a:p>
              <a:p>
                <a:pPr marL="0" indent="0">
                  <a:buNone/>
                </a:pPr>
                <a:r>
                  <a:rPr lang="es-ES" sz="2000" dirty="0">
                    <a:solidFill>
                      <a:srgbClr val="070000"/>
                    </a:solidFill>
                    <a:latin typeface="Arial" pitchFamily="34" charset="0"/>
                    <a:cs typeface="Arial" pitchFamily="34" charset="0"/>
                  </a:rPr>
                  <a:t>Los filtros espaciales se clasifican como </a:t>
                </a:r>
                <a:r>
                  <a:rPr lang="es-ES" sz="2000" b="1" i="1" dirty="0">
                    <a:solidFill>
                      <a:srgbClr val="070000"/>
                    </a:solidFill>
                    <a:latin typeface="Arial" pitchFamily="34" charset="0"/>
                    <a:cs typeface="Arial" pitchFamily="34" charset="0"/>
                  </a:rPr>
                  <a:t>filtros</a:t>
                </a:r>
                <a:r>
                  <a:rPr lang="es-ES" sz="2000" b="1" dirty="0">
                    <a:solidFill>
                      <a:srgbClr val="070000"/>
                    </a:solidFill>
                    <a:latin typeface="Arial" pitchFamily="34" charset="0"/>
                    <a:cs typeface="Arial" pitchFamily="34" charset="0"/>
                  </a:rPr>
                  <a:t> </a:t>
                </a:r>
                <a:r>
                  <a:rPr lang="es-ES" sz="2000" b="1" i="1" dirty="0">
                    <a:solidFill>
                      <a:srgbClr val="070000"/>
                    </a:solidFill>
                    <a:latin typeface="Arial" pitchFamily="34" charset="0"/>
                    <a:cs typeface="Arial" pitchFamily="34" charset="0"/>
                  </a:rPr>
                  <a:t>lineales</a:t>
                </a:r>
                <a:r>
                  <a:rPr lang="es-ES" sz="2000" b="1" dirty="0">
                    <a:solidFill>
                      <a:srgbClr val="070000"/>
                    </a:solidFill>
                    <a:latin typeface="Arial" pitchFamily="34" charset="0"/>
                    <a:cs typeface="Arial" pitchFamily="34" charset="0"/>
                  </a:rPr>
                  <a:t> </a:t>
                </a:r>
                <a:r>
                  <a:rPr lang="es-ES" sz="2000" dirty="0">
                    <a:solidFill>
                      <a:srgbClr val="070000"/>
                    </a:solidFill>
                    <a:latin typeface="Arial" pitchFamily="34" charset="0"/>
                    <a:cs typeface="Arial" pitchFamily="34" charset="0"/>
                  </a:rPr>
                  <a:t>y</a:t>
                </a:r>
                <a:r>
                  <a:rPr lang="es-ES" sz="2000" b="1" dirty="0">
                    <a:solidFill>
                      <a:srgbClr val="070000"/>
                    </a:solidFill>
                    <a:latin typeface="Arial" pitchFamily="34" charset="0"/>
                    <a:cs typeface="Arial" pitchFamily="34" charset="0"/>
                  </a:rPr>
                  <a:t> </a:t>
                </a:r>
                <a:r>
                  <a:rPr lang="es-ES" sz="2000" b="1" i="1" dirty="0">
                    <a:solidFill>
                      <a:srgbClr val="070000"/>
                    </a:solidFill>
                    <a:latin typeface="Arial" pitchFamily="34" charset="0"/>
                    <a:cs typeface="Arial" pitchFamily="34" charset="0"/>
                  </a:rPr>
                  <a:t>filtros</a:t>
                </a:r>
                <a:r>
                  <a:rPr lang="es-ES" sz="2000" b="1" dirty="0">
                    <a:solidFill>
                      <a:srgbClr val="070000"/>
                    </a:solidFill>
                    <a:latin typeface="Arial" pitchFamily="34" charset="0"/>
                    <a:cs typeface="Arial" pitchFamily="34" charset="0"/>
                  </a:rPr>
                  <a:t> </a:t>
                </a:r>
                <a:r>
                  <a:rPr lang="es-ES" sz="2000" b="1" i="1" dirty="0">
                    <a:solidFill>
                      <a:srgbClr val="070000"/>
                    </a:solidFill>
                    <a:latin typeface="Arial" pitchFamily="34" charset="0"/>
                    <a:cs typeface="Arial" pitchFamily="34" charset="0"/>
                  </a:rPr>
                  <a:t>no</a:t>
                </a:r>
                <a:r>
                  <a:rPr lang="es-ES" sz="2000" b="1" dirty="0">
                    <a:solidFill>
                      <a:srgbClr val="070000"/>
                    </a:solidFill>
                    <a:latin typeface="Arial" pitchFamily="34" charset="0"/>
                    <a:cs typeface="Arial" pitchFamily="34" charset="0"/>
                  </a:rPr>
                  <a:t> </a:t>
                </a:r>
                <a:r>
                  <a:rPr lang="es-ES" sz="2000" b="1" i="1" dirty="0">
                    <a:solidFill>
                      <a:srgbClr val="070000"/>
                    </a:solidFill>
                    <a:latin typeface="Arial" pitchFamily="34" charset="0"/>
                    <a:cs typeface="Arial" pitchFamily="34" charset="0"/>
                  </a:rPr>
                  <a:t>lineales</a:t>
                </a:r>
                <a:r>
                  <a:rPr lang="es-ES" sz="2000" dirty="0">
                    <a:solidFill>
                      <a:srgbClr val="070000"/>
                    </a:solidFill>
                    <a:latin typeface="Arial" pitchFamily="34" charset="0"/>
                    <a:cs typeface="Arial" pitchFamily="34" charset="0"/>
                  </a:rPr>
                  <a:t>, atendiendo a la naturaleza matemática de las operaciones realizadas. </a:t>
                </a:r>
              </a:p>
              <a:p>
                <a:pPr marL="0" indent="0">
                  <a:buFontTx/>
                  <a:buNone/>
                </a:pPr>
                <a:endParaRPr lang="es-ES" sz="2000" dirty="0" smtClean="0">
                  <a:latin typeface="Arial" pitchFamily="34" charset="0"/>
                  <a:cs typeface="Arial" pitchFamily="34" charset="0"/>
                </a:endParaRPr>
              </a:p>
              <a:p>
                <a:pPr marL="0" indent="0" eaLnBrk="1" hangingPunct="1">
                  <a:lnSpc>
                    <a:spcPct val="110000"/>
                  </a:lnSpc>
                  <a:spcBef>
                    <a:spcPct val="0"/>
                  </a:spcBef>
                  <a:buFontTx/>
                  <a:buNone/>
                </a:pPr>
                <a:endParaRPr lang="es-ES_tradnl" altLang="ja-JP" sz="2000" dirty="0" smtClean="0">
                  <a:latin typeface="Arial" pitchFamily="34" charset="0"/>
                  <a:ea typeface="MS PGothic" pitchFamily="34" charset="-128"/>
                  <a:cs typeface="Arial" pitchFamily="34" charset="0"/>
                </a:endParaRPr>
              </a:p>
            </p:txBody>
          </p:sp>
        </mc:Choice>
        <mc:Fallback xmlns="">
          <p:sp>
            <p:nvSpPr>
              <p:cNvPr id="6147"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type="body" idx="1"/>
              </p:nvPr>
            </p:nvSpPr>
            <p:spPr>
              <a:xfrm>
                <a:off x="473670" y="1082284"/>
                <a:ext cx="8153400" cy="5181600"/>
              </a:xfrm>
              <a:blipFill rotWithShape="1">
                <a:blip r:embed="rId3"/>
                <a:stretch>
                  <a:fillRect l="-823" t="-471"/>
                </a:stretch>
              </a:blipFill>
            </p:spPr>
            <p:txBody>
              <a:bodyPr/>
              <a:lstStyle/>
              <a:p>
                <a:r>
                  <a:rPr lang="es-ES">
                    <a:noFill/>
                  </a:rPr>
                  <a:t> </a:t>
                </a:r>
              </a:p>
            </p:txBody>
          </p:sp>
        </mc:Fallback>
      </mc:AlternateContent>
      <p:sp>
        <p:nvSpPr>
          <p:cNvPr id="4"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ChangeArrowheads="1"/>
          </p:cNvSpPr>
          <p:nvPr/>
        </p:nvSpPr>
        <p:spPr bwMode="auto">
          <a:xfrm>
            <a:off x="533400" y="923925"/>
            <a:ext cx="8077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50000"/>
              </a:spcBef>
              <a:buClr>
                <a:srgbClr val="000000"/>
              </a:buClr>
              <a:buFontTx/>
              <a:buNone/>
            </a:pPr>
            <a:r>
              <a:rPr lang="es-ES_tradnl" sz="2000" dirty="0" smtClean="0">
                <a:solidFill>
                  <a:srgbClr val="000000"/>
                </a:solidFill>
              </a:rPr>
              <a:t>Los filtros más </a:t>
            </a:r>
            <a:r>
              <a:rPr lang="es-ES_tradnl" sz="2000" dirty="0">
                <a:solidFill>
                  <a:srgbClr val="000000"/>
                </a:solidFill>
              </a:rPr>
              <a:t>usados </a:t>
            </a:r>
            <a:r>
              <a:rPr lang="es-ES_tradnl" sz="2000" dirty="0" smtClean="0">
                <a:solidFill>
                  <a:srgbClr val="000000"/>
                </a:solidFill>
              </a:rPr>
              <a:t>en aplicaciones industriales son </a:t>
            </a:r>
            <a:r>
              <a:rPr lang="es-ES_tradnl" sz="2000" dirty="0">
                <a:solidFill>
                  <a:srgbClr val="000000"/>
                </a:solidFill>
              </a:rPr>
              <a:t>los </a:t>
            </a:r>
            <a:r>
              <a:rPr lang="es-ES_tradnl" sz="2000" b="1" dirty="0">
                <a:solidFill>
                  <a:srgbClr val="000000"/>
                </a:solidFill>
              </a:rPr>
              <a:t>lineales</a:t>
            </a:r>
            <a:r>
              <a:rPr lang="es-ES_tradnl" sz="2000" dirty="0">
                <a:solidFill>
                  <a:srgbClr val="000000"/>
                </a:solidFill>
              </a:rPr>
              <a:t> y entre los filtros lineales, lo habitual es usar operadores que no dependen de la coordenada </a:t>
            </a:r>
            <a:r>
              <a:rPr lang="es-ES_tradnl" altLang="zh-CN" sz="2000" dirty="0">
                <a:solidFill>
                  <a:srgbClr val="00008C"/>
                </a:solidFill>
                <a:ea typeface="SimSun" pitchFamily="2" charset="-122"/>
              </a:rPr>
              <a:t>(</a:t>
            </a:r>
            <a:r>
              <a:rPr lang="es-ES_tradnl" altLang="zh-CN" sz="2000" i="1" dirty="0" err="1">
                <a:solidFill>
                  <a:srgbClr val="00008C"/>
                </a:solidFill>
                <a:ea typeface="SimSun" pitchFamily="2" charset="-122"/>
              </a:rPr>
              <a:t>x,y</a:t>
            </a:r>
            <a:r>
              <a:rPr lang="es-ES_tradnl" altLang="zh-CN" sz="2000" dirty="0">
                <a:solidFill>
                  <a:srgbClr val="00008C"/>
                </a:solidFill>
                <a:ea typeface="SimSun" pitchFamily="2" charset="-122"/>
              </a:rPr>
              <a:t>)</a:t>
            </a:r>
            <a:r>
              <a:rPr lang="es-ES_tradnl" sz="2000" dirty="0">
                <a:solidFill>
                  <a:srgbClr val="000000"/>
                </a:solidFill>
              </a:rPr>
              <a:t> sobre la que actúan: son los operadores </a:t>
            </a:r>
            <a:r>
              <a:rPr lang="es-ES_tradnl" sz="2000" b="1" dirty="0">
                <a:solidFill>
                  <a:srgbClr val="000000"/>
                </a:solidFill>
              </a:rPr>
              <a:t>invariantes al </a:t>
            </a:r>
            <a:r>
              <a:rPr lang="es-ES_tradnl" sz="2000" b="1" dirty="0" err="1">
                <a:solidFill>
                  <a:srgbClr val="000000"/>
                </a:solidFill>
              </a:rPr>
              <a:t>desplaz</a:t>
            </a:r>
            <a:r>
              <a:rPr lang="es-ES" sz="2000" b="1" dirty="0">
                <a:solidFill>
                  <a:srgbClr val="000000"/>
                </a:solidFill>
              </a:rPr>
              <a:t>a</a:t>
            </a:r>
            <a:r>
              <a:rPr lang="es-ES_tradnl" sz="2000" b="1" dirty="0" smtClean="0">
                <a:solidFill>
                  <a:srgbClr val="000000"/>
                </a:solidFill>
              </a:rPr>
              <a:t>miento:</a:t>
            </a:r>
          </a:p>
          <a:p>
            <a:pPr>
              <a:lnSpc>
                <a:spcPct val="90000"/>
              </a:lnSpc>
              <a:spcBef>
                <a:spcPct val="50000"/>
              </a:spcBef>
              <a:buClr>
                <a:srgbClr val="000000"/>
              </a:buClr>
              <a:buFontTx/>
              <a:buNone/>
            </a:pPr>
            <a:endParaRPr lang="es-ES" sz="2000" b="1" dirty="0">
              <a:solidFill>
                <a:srgbClr val="000000"/>
              </a:solidFill>
            </a:endParaRPr>
          </a:p>
          <a:p>
            <a:pPr>
              <a:lnSpc>
                <a:spcPct val="90000"/>
              </a:lnSpc>
              <a:spcBef>
                <a:spcPct val="50000"/>
              </a:spcBef>
              <a:buClr>
                <a:srgbClr val="000000"/>
              </a:buClr>
              <a:buFontTx/>
              <a:buNone/>
            </a:pPr>
            <a:endParaRPr lang="es-ES" sz="2000" dirty="0">
              <a:solidFill>
                <a:srgbClr val="000000"/>
              </a:solidFill>
            </a:endParaRPr>
          </a:p>
          <a:p>
            <a:pPr>
              <a:lnSpc>
                <a:spcPct val="90000"/>
              </a:lnSpc>
              <a:spcBef>
                <a:spcPct val="50000"/>
              </a:spcBef>
              <a:buClr>
                <a:srgbClr val="000000"/>
              </a:buClr>
              <a:buFontTx/>
              <a:buNone/>
            </a:pPr>
            <a:endParaRPr lang="es-ES_tradnl" sz="2000" dirty="0" smtClean="0">
              <a:solidFill>
                <a:srgbClr val="000000"/>
              </a:solidFill>
            </a:endParaRPr>
          </a:p>
          <a:p>
            <a:pPr>
              <a:lnSpc>
                <a:spcPct val="90000"/>
              </a:lnSpc>
              <a:spcBef>
                <a:spcPct val="50000"/>
              </a:spcBef>
              <a:buClr>
                <a:srgbClr val="000000"/>
              </a:buClr>
              <a:buFontTx/>
              <a:buNone/>
            </a:pPr>
            <a:endParaRPr lang="es-ES_tradnl" sz="2000" dirty="0">
              <a:solidFill>
                <a:srgbClr val="000000"/>
              </a:solidFill>
            </a:endParaRPr>
          </a:p>
          <a:p>
            <a:pPr>
              <a:lnSpc>
                <a:spcPct val="90000"/>
              </a:lnSpc>
              <a:spcBef>
                <a:spcPct val="50000"/>
              </a:spcBef>
              <a:buClr>
                <a:srgbClr val="000000"/>
              </a:buClr>
              <a:buFontTx/>
              <a:buNone/>
            </a:pPr>
            <a:r>
              <a:rPr lang="es-ES_tradnl" sz="2000" dirty="0" smtClean="0">
                <a:solidFill>
                  <a:srgbClr val="000000"/>
                </a:solidFill>
              </a:rPr>
              <a:t>En</a:t>
            </a:r>
            <a:r>
              <a:rPr lang="es-ES" sz="2000" dirty="0" smtClean="0">
                <a:solidFill>
                  <a:srgbClr val="000000"/>
                </a:solidFill>
              </a:rPr>
              <a:t> </a:t>
            </a:r>
            <a:r>
              <a:rPr lang="es-ES" sz="2000" dirty="0">
                <a:solidFill>
                  <a:srgbClr val="000000"/>
                </a:solidFill>
              </a:rPr>
              <a:t>este caso, el operador de vecindad se convierte en la operación de </a:t>
            </a:r>
            <a:r>
              <a:rPr lang="es-ES" sz="2000" b="1" dirty="0">
                <a:solidFill>
                  <a:srgbClr val="000000"/>
                </a:solidFill>
              </a:rPr>
              <a:t>convolución</a:t>
            </a:r>
            <a:r>
              <a:rPr lang="es-ES" sz="2000" dirty="0">
                <a:solidFill>
                  <a:srgbClr val="000000"/>
                </a:solidFill>
              </a:rPr>
              <a:t>. Al operador </a:t>
            </a:r>
            <a:r>
              <a:rPr lang="es-ES" sz="2000" i="1" dirty="0">
                <a:solidFill>
                  <a:srgbClr val="00008C"/>
                </a:solidFill>
              </a:rPr>
              <a:t>F</a:t>
            </a:r>
            <a:r>
              <a:rPr lang="es-ES" sz="2000" dirty="0">
                <a:solidFill>
                  <a:srgbClr val="000000"/>
                </a:solidFill>
              </a:rPr>
              <a:t> se le conoce en este caso como máscara de convolución, matriz de pesos o </a:t>
            </a:r>
            <a:r>
              <a:rPr lang="es-ES" sz="2000" dirty="0" err="1">
                <a:solidFill>
                  <a:srgbClr val="000000"/>
                </a:solidFill>
              </a:rPr>
              <a:t>kernel</a:t>
            </a:r>
            <a:r>
              <a:rPr lang="es-ES" sz="2000" dirty="0">
                <a:solidFill>
                  <a:srgbClr val="000000"/>
                </a:solidFill>
              </a:rPr>
              <a:t>.</a:t>
            </a:r>
          </a:p>
          <a:p>
            <a:pPr algn="r">
              <a:lnSpc>
                <a:spcPct val="90000"/>
              </a:lnSpc>
              <a:spcBef>
                <a:spcPct val="50000"/>
              </a:spcBef>
              <a:buClr>
                <a:srgbClr val="000000"/>
              </a:buClr>
              <a:buFontTx/>
              <a:buNone/>
            </a:pPr>
            <a:endParaRPr lang="es-ES_tradnl" sz="2000" dirty="0">
              <a:solidFill>
                <a:srgbClr val="000000"/>
              </a:solidFill>
            </a:endParaRPr>
          </a:p>
          <a:p>
            <a:pPr>
              <a:lnSpc>
                <a:spcPct val="90000"/>
              </a:lnSpc>
              <a:spcBef>
                <a:spcPct val="50000"/>
              </a:spcBef>
              <a:buClr>
                <a:srgbClr val="000000"/>
              </a:buClr>
              <a:buFontTx/>
              <a:buNone/>
            </a:pPr>
            <a:endParaRPr lang="es-ES_tradnl" sz="2000" i="1" dirty="0">
              <a:solidFill>
                <a:srgbClr val="000000"/>
              </a:solidFill>
            </a:endParaRPr>
          </a:p>
          <a:p>
            <a:pPr>
              <a:lnSpc>
                <a:spcPct val="90000"/>
              </a:lnSpc>
              <a:spcBef>
                <a:spcPct val="50000"/>
              </a:spcBef>
              <a:buClr>
                <a:srgbClr val="000000"/>
              </a:buClr>
              <a:buFontTx/>
              <a:buNone/>
            </a:pPr>
            <a:r>
              <a:rPr lang="es-ES_tradnl" sz="2000" i="1" dirty="0">
                <a:solidFill>
                  <a:srgbClr val="7F7F7F"/>
                </a:solidFill>
              </a:rPr>
              <a:t>	</a:t>
            </a:r>
          </a:p>
        </p:txBody>
      </p:sp>
      <p:sp>
        <p:nvSpPr>
          <p:cNvPr id="819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8198" name="1 Objeto"/>
          <p:cNvGraphicFramePr>
            <a:graphicFrameLocks noChangeAspect="1"/>
          </p:cNvGraphicFramePr>
          <p:nvPr>
            <p:extLst>
              <p:ext uri="{D42A27DB-BD31-4B8C-83A1-F6EECF244321}">
                <p14:modId xmlns:p14="http://schemas.microsoft.com/office/powerpoint/2010/main" val="3115577500"/>
              </p:ext>
            </p:extLst>
          </p:nvPr>
        </p:nvGraphicFramePr>
        <p:xfrm>
          <a:off x="1579563" y="2016125"/>
          <a:ext cx="5984875" cy="1184275"/>
        </p:xfrm>
        <a:graphic>
          <a:graphicData uri="http://schemas.openxmlformats.org/presentationml/2006/ole">
            <mc:AlternateContent xmlns:mc="http://schemas.openxmlformats.org/markup-compatibility/2006">
              <mc:Choice xmlns:v="urn:schemas-microsoft-com:vml" Requires="v">
                <p:oleObj spid="_x0000_s8234" name="Ecuación" r:id="rId4" imgW="2057400" imgH="406080" progId="Equation.3">
                  <p:embed/>
                </p:oleObj>
              </mc:Choice>
              <mc:Fallback>
                <p:oleObj name="Ecuación" r:id="rId4" imgW="2057400" imgH="406080" progId="Equation.3">
                  <p:embed/>
                  <p:pic>
                    <p:nvPicPr>
                      <p:cNvPr id="0" name="1 Objeto"/>
                      <p:cNvPicPr>
                        <a:picLocks noChangeAspect="1" noChangeArrowheads="1"/>
                      </p:cNvPicPr>
                      <p:nvPr/>
                    </p:nvPicPr>
                    <p:blipFill>
                      <a:blip r:embed="rId5"/>
                      <a:srcRect/>
                      <a:stretch>
                        <a:fillRect/>
                      </a:stretch>
                    </p:blipFill>
                    <p:spPr bwMode="auto">
                      <a:xfrm>
                        <a:off x="1579563" y="2016125"/>
                        <a:ext cx="59848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9" name="Rectangle 451"/>
          <p:cNvSpPr>
            <a:spLocks noGrp="1" noChangeArrowheads="1"/>
          </p:cNvSpPr>
          <p:nvPr>
            <p:ph type="title"/>
          </p:nvPr>
        </p:nvSpPr>
        <p:spPr>
          <a:xfrm>
            <a:off x="457200" y="188913"/>
            <a:ext cx="8070850" cy="533400"/>
          </a:xfrm>
          <a:noFill/>
        </p:spPr>
        <p:txBody>
          <a:bodyPr/>
          <a:lstStyle/>
          <a:p>
            <a:pPr eaLnBrk="1" hangingPunct="1"/>
            <a:r>
              <a:rPr lang="en-CA" sz="2800" dirty="0" smtClean="0">
                <a:latin typeface="Arial" charset="0"/>
              </a:rPr>
              <a:t>1. </a:t>
            </a:r>
            <a:r>
              <a:rPr lang="en-CA" sz="2800" dirty="0" err="1" smtClean="0">
                <a:latin typeface="Arial" charset="0"/>
              </a:rPr>
              <a:t>Filtros</a:t>
            </a:r>
            <a:r>
              <a:rPr lang="en-CA" sz="2800" dirty="0" smtClean="0">
                <a:latin typeface="Arial" charset="0"/>
              </a:rPr>
              <a:t> </a:t>
            </a:r>
            <a:r>
              <a:rPr lang="en-CA" sz="2800" dirty="0" err="1" smtClean="0">
                <a:latin typeface="Arial" charset="0"/>
              </a:rPr>
              <a:t>lineales</a:t>
            </a:r>
            <a:endParaRPr lang="en-CA" sz="2800" dirty="0" smtClean="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1152150"/>
            <a:ext cx="7894637"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472"/>
          <p:cNvSpPr txBox="1">
            <a:spLocks noChangeArrowheads="1"/>
          </p:cNvSpPr>
          <p:nvPr/>
        </p:nvSpPr>
        <p:spPr bwMode="auto">
          <a:xfrm>
            <a:off x="533400" y="22734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a:buClrTx/>
              <a:buFontTx/>
              <a:buNone/>
            </a:pPr>
            <a:r>
              <a:rPr lang="en-US" sz="2800" b="1" dirty="0" smtClean="0">
                <a:solidFill>
                  <a:srgbClr val="000000"/>
                </a:solidFill>
              </a:rPr>
              <a:t>1. </a:t>
            </a:r>
            <a:r>
              <a:rPr lang="en-US" sz="2800" b="1" dirty="0" err="1" smtClean="0">
                <a:solidFill>
                  <a:srgbClr val="000000"/>
                </a:solidFill>
              </a:rPr>
              <a:t>Filtros</a:t>
            </a:r>
            <a:r>
              <a:rPr lang="en-US" sz="2800" b="1" dirty="0" smtClean="0">
                <a:solidFill>
                  <a:srgbClr val="000000"/>
                </a:solidFill>
              </a:rPr>
              <a:t> </a:t>
            </a:r>
            <a:r>
              <a:rPr lang="en-US" sz="2800" b="1" dirty="0" err="1" smtClean="0">
                <a:solidFill>
                  <a:srgbClr val="000000"/>
                </a:solidFill>
              </a:rPr>
              <a:t>Lineales</a:t>
            </a:r>
            <a:r>
              <a:rPr lang="en-US" sz="2800" b="1" dirty="0" smtClean="0">
                <a:solidFill>
                  <a:srgbClr val="000000"/>
                </a:solidFill>
              </a:rPr>
              <a:t>. La convolución.</a:t>
            </a:r>
            <a:endParaRPr lang="en-US" sz="2800" b="1" dirty="0">
              <a:solidFill>
                <a:srgbClr val="000000"/>
              </a:solidFill>
            </a:endParaRPr>
          </a:p>
        </p:txBody>
      </p:sp>
    </p:spTree>
    <p:extLst>
      <p:ext uri="{BB962C8B-B14F-4D97-AF65-F5344CB8AC3E}">
        <p14:creationId xmlns:p14="http://schemas.microsoft.com/office/powerpoint/2010/main" val="1095234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9250" name="Group 2"/>
          <p:cNvGrpSpPr>
            <a:grpSpLocks/>
          </p:cNvGrpSpPr>
          <p:nvPr/>
        </p:nvGrpSpPr>
        <p:grpSpPr bwMode="auto">
          <a:xfrm>
            <a:off x="7151688" y="2290763"/>
            <a:ext cx="455612" cy="304800"/>
            <a:chOff x="3119" y="1634"/>
            <a:chExt cx="239" cy="192"/>
          </a:xfrm>
        </p:grpSpPr>
        <p:sp>
          <p:nvSpPr>
            <p:cNvPr id="10711" name="Rectangle 3"/>
            <p:cNvSpPr>
              <a:spLocks noChangeArrowheads="1"/>
            </p:cNvSpPr>
            <p:nvPr/>
          </p:nvSpPr>
          <p:spPr bwMode="auto">
            <a:xfrm>
              <a:off x="3123" y="1634"/>
              <a:ext cx="192" cy="192"/>
            </a:xfrm>
            <a:prstGeom prst="rect">
              <a:avLst/>
            </a:prstGeom>
            <a:solidFill>
              <a:srgbClr val="B2B2B2"/>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712" name="Text Box 4"/>
            <p:cNvSpPr txBox="1">
              <a:spLocks noChangeArrowheads="1"/>
            </p:cNvSpPr>
            <p:nvPr/>
          </p:nvSpPr>
          <p:spPr bwMode="auto">
            <a:xfrm>
              <a:off x="3119" y="1647"/>
              <a:ext cx="239" cy="135"/>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108</a:t>
              </a:r>
            </a:p>
          </p:txBody>
        </p:sp>
      </p:grpSp>
      <p:grpSp>
        <p:nvGrpSpPr>
          <p:cNvPr id="949253" name="Group 5"/>
          <p:cNvGrpSpPr>
            <a:grpSpLocks/>
          </p:cNvGrpSpPr>
          <p:nvPr/>
        </p:nvGrpSpPr>
        <p:grpSpPr bwMode="auto">
          <a:xfrm>
            <a:off x="6242050" y="2592388"/>
            <a:ext cx="455613" cy="304800"/>
            <a:chOff x="3119" y="1634"/>
            <a:chExt cx="239" cy="192"/>
          </a:xfrm>
        </p:grpSpPr>
        <p:sp>
          <p:nvSpPr>
            <p:cNvPr id="10709" name="Rectangle 6"/>
            <p:cNvSpPr>
              <a:spLocks noChangeArrowheads="1"/>
            </p:cNvSpPr>
            <p:nvPr/>
          </p:nvSpPr>
          <p:spPr bwMode="auto">
            <a:xfrm>
              <a:off x="3123" y="1634"/>
              <a:ext cx="192" cy="192"/>
            </a:xfrm>
            <a:prstGeom prst="rect">
              <a:avLst/>
            </a:prstGeom>
            <a:solidFill>
              <a:srgbClr val="5F5F5F"/>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710" name="Text Box 7"/>
            <p:cNvSpPr txBox="1">
              <a:spLocks noChangeArrowheads="1"/>
            </p:cNvSpPr>
            <p:nvPr/>
          </p:nvSpPr>
          <p:spPr bwMode="auto">
            <a:xfrm>
              <a:off x="3119" y="1647"/>
              <a:ext cx="239" cy="1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72</a:t>
              </a:r>
            </a:p>
          </p:txBody>
        </p:sp>
      </p:grpSp>
      <p:grpSp>
        <p:nvGrpSpPr>
          <p:cNvPr id="949256" name="Group 8"/>
          <p:cNvGrpSpPr>
            <a:grpSpLocks/>
          </p:cNvGrpSpPr>
          <p:nvPr/>
        </p:nvGrpSpPr>
        <p:grpSpPr bwMode="auto">
          <a:xfrm>
            <a:off x="5938838" y="2593975"/>
            <a:ext cx="454025" cy="304800"/>
            <a:chOff x="3119" y="1634"/>
            <a:chExt cx="239" cy="192"/>
          </a:xfrm>
        </p:grpSpPr>
        <p:sp>
          <p:nvSpPr>
            <p:cNvPr id="10707" name="Rectangle 9"/>
            <p:cNvSpPr>
              <a:spLocks noChangeArrowheads="1"/>
            </p:cNvSpPr>
            <p:nvPr/>
          </p:nvSpPr>
          <p:spPr bwMode="auto">
            <a:xfrm>
              <a:off x="3123" y="1634"/>
              <a:ext cx="192" cy="192"/>
            </a:xfrm>
            <a:prstGeom prst="rect">
              <a:avLst/>
            </a:prstGeom>
            <a:solidFill>
              <a:srgbClr val="808080"/>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708" name="Text Box 10"/>
            <p:cNvSpPr txBox="1">
              <a:spLocks noChangeArrowheads="1"/>
            </p:cNvSpPr>
            <p:nvPr/>
          </p:nvSpPr>
          <p:spPr bwMode="auto">
            <a:xfrm>
              <a:off x="3119" y="1647"/>
              <a:ext cx="239" cy="1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77</a:t>
              </a:r>
            </a:p>
          </p:txBody>
        </p:sp>
      </p:grpSp>
      <p:grpSp>
        <p:nvGrpSpPr>
          <p:cNvPr id="949259" name="Group 11"/>
          <p:cNvGrpSpPr>
            <a:grpSpLocks/>
          </p:cNvGrpSpPr>
          <p:nvPr/>
        </p:nvGrpSpPr>
        <p:grpSpPr bwMode="auto">
          <a:xfrm>
            <a:off x="6907213" y="2289175"/>
            <a:ext cx="379412" cy="304800"/>
            <a:chOff x="3119" y="1634"/>
            <a:chExt cx="239" cy="192"/>
          </a:xfrm>
        </p:grpSpPr>
        <p:sp>
          <p:nvSpPr>
            <p:cNvPr id="10705" name="Rectangle 12"/>
            <p:cNvSpPr>
              <a:spLocks noChangeArrowheads="1"/>
            </p:cNvSpPr>
            <p:nvPr/>
          </p:nvSpPr>
          <p:spPr bwMode="auto">
            <a:xfrm>
              <a:off x="3123" y="1634"/>
              <a:ext cx="192" cy="192"/>
            </a:xfrm>
            <a:prstGeom prst="rect">
              <a:avLst/>
            </a:prstGeom>
            <a:solidFill>
              <a:srgbClr val="808080"/>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706" name="Text Box 13"/>
            <p:cNvSpPr txBox="1">
              <a:spLocks noChangeArrowheads="1"/>
            </p:cNvSpPr>
            <p:nvPr/>
          </p:nvSpPr>
          <p:spPr bwMode="auto">
            <a:xfrm>
              <a:off x="3119" y="1647"/>
              <a:ext cx="239" cy="1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100</a:t>
              </a:r>
            </a:p>
          </p:txBody>
        </p:sp>
      </p:grpSp>
      <p:grpSp>
        <p:nvGrpSpPr>
          <p:cNvPr id="949262" name="Group 14"/>
          <p:cNvGrpSpPr>
            <a:grpSpLocks/>
          </p:cNvGrpSpPr>
          <p:nvPr/>
        </p:nvGrpSpPr>
        <p:grpSpPr bwMode="auto">
          <a:xfrm>
            <a:off x="6300788" y="2289175"/>
            <a:ext cx="379412" cy="304800"/>
            <a:chOff x="4123" y="960"/>
            <a:chExt cx="239" cy="192"/>
          </a:xfrm>
        </p:grpSpPr>
        <p:sp>
          <p:nvSpPr>
            <p:cNvPr id="10703" name="Rectangle 15"/>
            <p:cNvSpPr>
              <a:spLocks noChangeArrowheads="1"/>
            </p:cNvSpPr>
            <p:nvPr/>
          </p:nvSpPr>
          <p:spPr bwMode="auto">
            <a:xfrm>
              <a:off x="4128" y="960"/>
              <a:ext cx="192" cy="192"/>
            </a:xfrm>
            <a:prstGeom prst="rect">
              <a:avLst/>
            </a:prstGeom>
            <a:solidFill>
              <a:srgbClr val="808080"/>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704" name="Text Box 16"/>
            <p:cNvSpPr txBox="1">
              <a:spLocks noChangeArrowheads="1"/>
            </p:cNvSpPr>
            <p:nvPr/>
          </p:nvSpPr>
          <p:spPr bwMode="auto">
            <a:xfrm>
              <a:off x="4123" y="973"/>
              <a:ext cx="239" cy="135"/>
            </a:xfrm>
            <a:prstGeom prst="rect">
              <a:avLst/>
            </a:prstGeom>
            <a:noFill/>
            <a:ln>
              <a:noFill/>
            </a:ln>
            <a:effectLst/>
            <a:extLst>
              <a:ext uri="{909E8E84-426E-40DD-AFC4-6F175D3DCCD1}">
                <a14:hiddenFill xmlns:a14="http://schemas.microsoft.com/office/drawing/2010/main">
                  <a:solidFill>
                    <a:srgbClr val="808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88</a:t>
              </a:r>
            </a:p>
          </p:txBody>
        </p:sp>
      </p:grpSp>
      <p:grpSp>
        <p:nvGrpSpPr>
          <p:cNvPr id="949265" name="Group 17"/>
          <p:cNvGrpSpPr>
            <a:grpSpLocks/>
          </p:cNvGrpSpPr>
          <p:nvPr/>
        </p:nvGrpSpPr>
        <p:grpSpPr bwMode="auto">
          <a:xfrm>
            <a:off x="5997575" y="2289175"/>
            <a:ext cx="379413" cy="304800"/>
            <a:chOff x="3932" y="960"/>
            <a:chExt cx="239" cy="192"/>
          </a:xfrm>
        </p:grpSpPr>
        <p:sp>
          <p:nvSpPr>
            <p:cNvPr id="10701" name="Rectangle 18"/>
            <p:cNvSpPr>
              <a:spLocks noChangeArrowheads="1"/>
            </p:cNvSpPr>
            <p:nvPr/>
          </p:nvSpPr>
          <p:spPr bwMode="auto">
            <a:xfrm>
              <a:off x="3936" y="960"/>
              <a:ext cx="192" cy="192"/>
            </a:xfrm>
            <a:prstGeom prst="rect">
              <a:avLst/>
            </a:prstGeom>
            <a:solidFill>
              <a:srgbClr val="808080"/>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702" name="Text Box 19"/>
            <p:cNvSpPr txBox="1">
              <a:spLocks noChangeArrowheads="1"/>
            </p:cNvSpPr>
            <p:nvPr/>
          </p:nvSpPr>
          <p:spPr bwMode="auto">
            <a:xfrm>
              <a:off x="3932" y="973"/>
              <a:ext cx="239" cy="1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86</a:t>
              </a:r>
            </a:p>
          </p:txBody>
        </p:sp>
      </p:grpSp>
      <p:grpSp>
        <p:nvGrpSpPr>
          <p:cNvPr id="949268" name="Group 20"/>
          <p:cNvGrpSpPr>
            <a:grpSpLocks/>
          </p:cNvGrpSpPr>
          <p:nvPr/>
        </p:nvGrpSpPr>
        <p:grpSpPr bwMode="auto">
          <a:xfrm>
            <a:off x="1308100" y="1985963"/>
            <a:ext cx="914400" cy="914400"/>
            <a:chOff x="2784" y="487"/>
            <a:chExt cx="576" cy="576"/>
          </a:xfrm>
        </p:grpSpPr>
        <p:sp>
          <p:nvSpPr>
            <p:cNvPr id="10692" name="Rectangle 21"/>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93" name="Rectangle 22"/>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94" name="Rectangle 23"/>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95" name="Rectangle 24"/>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96" name="Rectangle 25"/>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97" name="Rectangle 26"/>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98" name="Rectangle 27"/>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99" name="Rectangle 28"/>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700" name="Rectangle 29"/>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0249" name="Rectangle 30"/>
          <p:cNvSpPr>
            <a:spLocks noChangeArrowheads="1"/>
          </p:cNvSpPr>
          <p:nvPr/>
        </p:nvSpPr>
        <p:spPr bwMode="auto">
          <a:xfrm>
            <a:off x="1600200" y="2586038"/>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50" name="Rectangle 31"/>
          <p:cNvSpPr>
            <a:spLocks noChangeArrowheads="1"/>
          </p:cNvSpPr>
          <p:nvPr/>
        </p:nvSpPr>
        <p:spPr bwMode="auto">
          <a:xfrm>
            <a:off x="1905000" y="2586038"/>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51" name="Rectangle 32"/>
          <p:cNvSpPr>
            <a:spLocks noChangeArrowheads="1"/>
          </p:cNvSpPr>
          <p:nvPr/>
        </p:nvSpPr>
        <p:spPr bwMode="auto">
          <a:xfrm>
            <a:off x="2209800" y="2586038"/>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52" name="Rectangle 33"/>
          <p:cNvSpPr>
            <a:spLocks noChangeArrowheads="1"/>
          </p:cNvSpPr>
          <p:nvPr/>
        </p:nvSpPr>
        <p:spPr bwMode="auto">
          <a:xfrm>
            <a:off x="2514600" y="2890838"/>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53" name="Rectangle 34"/>
          <p:cNvSpPr>
            <a:spLocks noChangeArrowheads="1"/>
          </p:cNvSpPr>
          <p:nvPr/>
        </p:nvSpPr>
        <p:spPr bwMode="auto">
          <a:xfrm>
            <a:off x="1600200" y="3195638"/>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54" name="Rectangle 35"/>
          <p:cNvSpPr>
            <a:spLocks noChangeArrowheads="1"/>
          </p:cNvSpPr>
          <p:nvPr/>
        </p:nvSpPr>
        <p:spPr bwMode="auto">
          <a:xfrm>
            <a:off x="2514600" y="3195638"/>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55" name="Rectangle 36"/>
          <p:cNvSpPr>
            <a:spLocks noChangeArrowheads="1"/>
          </p:cNvSpPr>
          <p:nvPr/>
        </p:nvSpPr>
        <p:spPr bwMode="auto">
          <a:xfrm>
            <a:off x="1600200" y="3500438"/>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56" name="Rectangle 37"/>
          <p:cNvSpPr>
            <a:spLocks noChangeArrowheads="1"/>
          </p:cNvSpPr>
          <p:nvPr/>
        </p:nvSpPr>
        <p:spPr bwMode="auto">
          <a:xfrm>
            <a:off x="1905000" y="3500438"/>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57" name="Rectangle 38"/>
          <p:cNvSpPr>
            <a:spLocks noChangeArrowheads="1"/>
          </p:cNvSpPr>
          <p:nvPr/>
        </p:nvSpPr>
        <p:spPr bwMode="auto">
          <a:xfrm>
            <a:off x="2514600" y="3500438"/>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58" name="Rectangle 39"/>
          <p:cNvSpPr>
            <a:spLocks noChangeArrowheads="1"/>
          </p:cNvSpPr>
          <p:nvPr/>
        </p:nvSpPr>
        <p:spPr bwMode="auto">
          <a:xfrm>
            <a:off x="1600200" y="1976438"/>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59" name="Rectangle 40"/>
          <p:cNvSpPr>
            <a:spLocks noChangeArrowheads="1"/>
          </p:cNvSpPr>
          <p:nvPr/>
        </p:nvSpPr>
        <p:spPr bwMode="auto">
          <a:xfrm>
            <a:off x="1905000" y="1976438"/>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60" name="Rectangle 41"/>
          <p:cNvSpPr>
            <a:spLocks noChangeArrowheads="1"/>
          </p:cNvSpPr>
          <p:nvPr/>
        </p:nvSpPr>
        <p:spPr bwMode="auto">
          <a:xfrm>
            <a:off x="2209800" y="1976438"/>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61" name="Rectangle 42"/>
          <p:cNvSpPr>
            <a:spLocks noChangeArrowheads="1"/>
          </p:cNvSpPr>
          <p:nvPr/>
        </p:nvSpPr>
        <p:spPr bwMode="auto">
          <a:xfrm>
            <a:off x="2514600" y="1976438"/>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62" name="Rectangle 43"/>
          <p:cNvSpPr>
            <a:spLocks noChangeArrowheads="1"/>
          </p:cNvSpPr>
          <p:nvPr/>
        </p:nvSpPr>
        <p:spPr bwMode="auto">
          <a:xfrm>
            <a:off x="1295400" y="2281238"/>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63" name="Rectangle 44"/>
          <p:cNvSpPr>
            <a:spLocks noChangeArrowheads="1"/>
          </p:cNvSpPr>
          <p:nvPr/>
        </p:nvSpPr>
        <p:spPr bwMode="auto">
          <a:xfrm>
            <a:off x="1600200" y="2281238"/>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64" name="Rectangle 45"/>
          <p:cNvSpPr>
            <a:spLocks noChangeArrowheads="1"/>
          </p:cNvSpPr>
          <p:nvPr/>
        </p:nvSpPr>
        <p:spPr bwMode="auto">
          <a:xfrm>
            <a:off x="1905000" y="2281238"/>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65" name="Rectangle 46"/>
          <p:cNvSpPr>
            <a:spLocks noChangeArrowheads="1"/>
          </p:cNvSpPr>
          <p:nvPr/>
        </p:nvSpPr>
        <p:spPr bwMode="auto">
          <a:xfrm>
            <a:off x="2209800" y="2281238"/>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66" name="Rectangle 47"/>
          <p:cNvSpPr>
            <a:spLocks noChangeArrowheads="1"/>
          </p:cNvSpPr>
          <p:nvPr/>
        </p:nvSpPr>
        <p:spPr bwMode="auto">
          <a:xfrm>
            <a:off x="2514600" y="2281238"/>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67" name="Rectangle 48"/>
          <p:cNvSpPr>
            <a:spLocks noChangeArrowheads="1"/>
          </p:cNvSpPr>
          <p:nvPr/>
        </p:nvSpPr>
        <p:spPr bwMode="auto">
          <a:xfrm>
            <a:off x="2819400" y="2281238"/>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68" name="Rectangle 49"/>
          <p:cNvSpPr>
            <a:spLocks noChangeArrowheads="1"/>
          </p:cNvSpPr>
          <p:nvPr/>
        </p:nvSpPr>
        <p:spPr bwMode="auto">
          <a:xfrm>
            <a:off x="3124200" y="2281238"/>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69" name="Rectangle 50"/>
          <p:cNvSpPr>
            <a:spLocks noChangeArrowheads="1"/>
          </p:cNvSpPr>
          <p:nvPr/>
        </p:nvSpPr>
        <p:spPr bwMode="auto">
          <a:xfrm>
            <a:off x="990600" y="2586038"/>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70" name="Rectangle 51"/>
          <p:cNvSpPr>
            <a:spLocks noChangeArrowheads="1"/>
          </p:cNvSpPr>
          <p:nvPr/>
        </p:nvSpPr>
        <p:spPr bwMode="auto">
          <a:xfrm>
            <a:off x="1295400" y="2586038"/>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71" name="Rectangle 52"/>
          <p:cNvSpPr>
            <a:spLocks noChangeArrowheads="1"/>
          </p:cNvSpPr>
          <p:nvPr/>
        </p:nvSpPr>
        <p:spPr bwMode="auto">
          <a:xfrm>
            <a:off x="2514600" y="2586038"/>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72" name="Rectangle 53"/>
          <p:cNvSpPr>
            <a:spLocks noChangeArrowheads="1"/>
          </p:cNvSpPr>
          <p:nvPr/>
        </p:nvSpPr>
        <p:spPr bwMode="auto">
          <a:xfrm>
            <a:off x="2819400" y="2586038"/>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73" name="Rectangle 54"/>
          <p:cNvSpPr>
            <a:spLocks noChangeArrowheads="1"/>
          </p:cNvSpPr>
          <p:nvPr/>
        </p:nvSpPr>
        <p:spPr bwMode="auto">
          <a:xfrm>
            <a:off x="3124200" y="2586038"/>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74" name="Rectangle 55"/>
          <p:cNvSpPr>
            <a:spLocks noChangeArrowheads="1"/>
          </p:cNvSpPr>
          <p:nvPr/>
        </p:nvSpPr>
        <p:spPr bwMode="auto">
          <a:xfrm>
            <a:off x="990600" y="2890838"/>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75" name="Rectangle 56"/>
          <p:cNvSpPr>
            <a:spLocks noChangeArrowheads="1"/>
          </p:cNvSpPr>
          <p:nvPr/>
        </p:nvSpPr>
        <p:spPr bwMode="auto">
          <a:xfrm>
            <a:off x="1295400" y="2890838"/>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76" name="Rectangle 57"/>
          <p:cNvSpPr>
            <a:spLocks noChangeArrowheads="1"/>
          </p:cNvSpPr>
          <p:nvPr/>
        </p:nvSpPr>
        <p:spPr bwMode="auto">
          <a:xfrm>
            <a:off x="1600200" y="2890838"/>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77" name="Rectangle 58"/>
          <p:cNvSpPr>
            <a:spLocks noChangeArrowheads="1"/>
          </p:cNvSpPr>
          <p:nvPr/>
        </p:nvSpPr>
        <p:spPr bwMode="auto">
          <a:xfrm>
            <a:off x="1905000" y="2890838"/>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78" name="Rectangle 59"/>
          <p:cNvSpPr>
            <a:spLocks noChangeArrowheads="1"/>
          </p:cNvSpPr>
          <p:nvPr/>
        </p:nvSpPr>
        <p:spPr bwMode="auto">
          <a:xfrm>
            <a:off x="2209800" y="2890838"/>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79" name="Rectangle 60"/>
          <p:cNvSpPr>
            <a:spLocks noChangeArrowheads="1"/>
          </p:cNvSpPr>
          <p:nvPr/>
        </p:nvSpPr>
        <p:spPr bwMode="auto">
          <a:xfrm>
            <a:off x="2819400" y="2890838"/>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80" name="Rectangle 61"/>
          <p:cNvSpPr>
            <a:spLocks noChangeArrowheads="1"/>
          </p:cNvSpPr>
          <p:nvPr/>
        </p:nvSpPr>
        <p:spPr bwMode="auto">
          <a:xfrm>
            <a:off x="3124200" y="2890838"/>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81" name="Rectangle 62"/>
          <p:cNvSpPr>
            <a:spLocks noChangeArrowheads="1"/>
          </p:cNvSpPr>
          <p:nvPr/>
        </p:nvSpPr>
        <p:spPr bwMode="auto">
          <a:xfrm>
            <a:off x="990600" y="3195638"/>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82" name="Rectangle 63"/>
          <p:cNvSpPr>
            <a:spLocks noChangeArrowheads="1"/>
          </p:cNvSpPr>
          <p:nvPr/>
        </p:nvSpPr>
        <p:spPr bwMode="auto">
          <a:xfrm>
            <a:off x="1295400" y="3195638"/>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83" name="Rectangle 64"/>
          <p:cNvSpPr>
            <a:spLocks noChangeArrowheads="1"/>
          </p:cNvSpPr>
          <p:nvPr/>
        </p:nvSpPr>
        <p:spPr bwMode="auto">
          <a:xfrm>
            <a:off x="1905000" y="3195638"/>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84" name="Rectangle 65"/>
          <p:cNvSpPr>
            <a:spLocks noChangeArrowheads="1"/>
          </p:cNvSpPr>
          <p:nvPr/>
        </p:nvSpPr>
        <p:spPr bwMode="auto">
          <a:xfrm>
            <a:off x="2209800" y="3195638"/>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85" name="Rectangle 66"/>
          <p:cNvSpPr>
            <a:spLocks noChangeArrowheads="1"/>
          </p:cNvSpPr>
          <p:nvPr/>
        </p:nvSpPr>
        <p:spPr bwMode="auto">
          <a:xfrm>
            <a:off x="2819400" y="3195638"/>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86" name="Rectangle 67"/>
          <p:cNvSpPr>
            <a:spLocks noChangeArrowheads="1"/>
          </p:cNvSpPr>
          <p:nvPr/>
        </p:nvSpPr>
        <p:spPr bwMode="auto">
          <a:xfrm>
            <a:off x="3124200" y="3195638"/>
            <a:ext cx="304800" cy="304800"/>
          </a:xfrm>
          <a:prstGeom prst="rect">
            <a:avLst/>
          </a:prstGeom>
          <a:solidFill>
            <a:srgbClr val="1C1C1C"/>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87" name="Rectangle 68"/>
          <p:cNvSpPr>
            <a:spLocks noChangeArrowheads="1"/>
          </p:cNvSpPr>
          <p:nvPr/>
        </p:nvSpPr>
        <p:spPr bwMode="auto">
          <a:xfrm>
            <a:off x="990600" y="3500438"/>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88" name="Rectangle 69"/>
          <p:cNvSpPr>
            <a:spLocks noChangeArrowheads="1"/>
          </p:cNvSpPr>
          <p:nvPr/>
        </p:nvSpPr>
        <p:spPr bwMode="auto">
          <a:xfrm>
            <a:off x="1295400" y="3500438"/>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89" name="Rectangle 70"/>
          <p:cNvSpPr>
            <a:spLocks noChangeArrowheads="1"/>
          </p:cNvSpPr>
          <p:nvPr/>
        </p:nvSpPr>
        <p:spPr bwMode="auto">
          <a:xfrm>
            <a:off x="2209800" y="3500438"/>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90" name="Rectangle 71"/>
          <p:cNvSpPr>
            <a:spLocks noChangeArrowheads="1"/>
          </p:cNvSpPr>
          <p:nvPr/>
        </p:nvSpPr>
        <p:spPr bwMode="auto">
          <a:xfrm>
            <a:off x="2819400" y="3500438"/>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91" name="Rectangle 72"/>
          <p:cNvSpPr>
            <a:spLocks noChangeArrowheads="1"/>
          </p:cNvSpPr>
          <p:nvPr/>
        </p:nvSpPr>
        <p:spPr bwMode="auto">
          <a:xfrm>
            <a:off x="3124200" y="3500438"/>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92" name="Rectangle 73"/>
          <p:cNvSpPr>
            <a:spLocks noChangeArrowheads="1"/>
          </p:cNvSpPr>
          <p:nvPr/>
        </p:nvSpPr>
        <p:spPr bwMode="auto">
          <a:xfrm>
            <a:off x="1295400" y="3805238"/>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93" name="Rectangle 74"/>
          <p:cNvSpPr>
            <a:spLocks noChangeArrowheads="1"/>
          </p:cNvSpPr>
          <p:nvPr/>
        </p:nvSpPr>
        <p:spPr bwMode="auto">
          <a:xfrm>
            <a:off x="1600200" y="3805238"/>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94" name="Rectangle 75"/>
          <p:cNvSpPr>
            <a:spLocks noChangeArrowheads="1"/>
          </p:cNvSpPr>
          <p:nvPr/>
        </p:nvSpPr>
        <p:spPr bwMode="auto">
          <a:xfrm>
            <a:off x="1905000" y="3805238"/>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95" name="Rectangle 76"/>
          <p:cNvSpPr>
            <a:spLocks noChangeArrowheads="1"/>
          </p:cNvSpPr>
          <p:nvPr/>
        </p:nvSpPr>
        <p:spPr bwMode="auto">
          <a:xfrm>
            <a:off x="2209800" y="3805238"/>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96" name="Rectangle 77"/>
          <p:cNvSpPr>
            <a:spLocks noChangeArrowheads="1"/>
          </p:cNvSpPr>
          <p:nvPr/>
        </p:nvSpPr>
        <p:spPr bwMode="auto">
          <a:xfrm>
            <a:off x="2514600" y="3805238"/>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97" name="Rectangle 78"/>
          <p:cNvSpPr>
            <a:spLocks noChangeArrowheads="1"/>
          </p:cNvSpPr>
          <p:nvPr/>
        </p:nvSpPr>
        <p:spPr bwMode="auto">
          <a:xfrm>
            <a:off x="2819400" y="3805238"/>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98" name="Rectangle 79"/>
          <p:cNvSpPr>
            <a:spLocks noChangeArrowheads="1"/>
          </p:cNvSpPr>
          <p:nvPr/>
        </p:nvSpPr>
        <p:spPr bwMode="auto">
          <a:xfrm>
            <a:off x="3124200" y="3805238"/>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99" name="Rectangle 80"/>
          <p:cNvSpPr>
            <a:spLocks noChangeArrowheads="1"/>
          </p:cNvSpPr>
          <p:nvPr/>
        </p:nvSpPr>
        <p:spPr bwMode="auto">
          <a:xfrm>
            <a:off x="1295400" y="4110038"/>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00" name="Rectangle 81"/>
          <p:cNvSpPr>
            <a:spLocks noChangeArrowheads="1"/>
          </p:cNvSpPr>
          <p:nvPr/>
        </p:nvSpPr>
        <p:spPr bwMode="auto">
          <a:xfrm>
            <a:off x="1600200" y="4110038"/>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01" name="Rectangle 82"/>
          <p:cNvSpPr>
            <a:spLocks noChangeArrowheads="1"/>
          </p:cNvSpPr>
          <p:nvPr/>
        </p:nvSpPr>
        <p:spPr bwMode="auto">
          <a:xfrm>
            <a:off x="1905000" y="4110038"/>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02" name="Rectangle 83"/>
          <p:cNvSpPr>
            <a:spLocks noChangeArrowheads="1"/>
          </p:cNvSpPr>
          <p:nvPr/>
        </p:nvSpPr>
        <p:spPr bwMode="auto">
          <a:xfrm>
            <a:off x="2209800" y="4110038"/>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03" name="Rectangle 84"/>
          <p:cNvSpPr>
            <a:spLocks noChangeArrowheads="1"/>
          </p:cNvSpPr>
          <p:nvPr/>
        </p:nvSpPr>
        <p:spPr bwMode="auto">
          <a:xfrm>
            <a:off x="2514600" y="4110038"/>
            <a:ext cx="304800" cy="304800"/>
          </a:xfrm>
          <a:prstGeom prst="rect">
            <a:avLst/>
          </a:prstGeom>
          <a:solidFill>
            <a:srgbClr val="5F5F5F"/>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04" name="Rectangle 85"/>
          <p:cNvSpPr>
            <a:spLocks noChangeArrowheads="1"/>
          </p:cNvSpPr>
          <p:nvPr/>
        </p:nvSpPr>
        <p:spPr bwMode="auto">
          <a:xfrm>
            <a:off x="2819400" y="4110038"/>
            <a:ext cx="304800" cy="304800"/>
          </a:xfrm>
          <a:prstGeom prst="rect">
            <a:avLst/>
          </a:prstGeom>
          <a:solidFill>
            <a:srgbClr val="333333"/>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05" name="Rectangle 86"/>
          <p:cNvSpPr>
            <a:spLocks noChangeArrowheads="1"/>
          </p:cNvSpPr>
          <p:nvPr/>
        </p:nvSpPr>
        <p:spPr bwMode="auto">
          <a:xfrm>
            <a:off x="3124200" y="4110038"/>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06" name="Rectangle 87"/>
          <p:cNvSpPr>
            <a:spLocks noChangeArrowheads="1"/>
          </p:cNvSpPr>
          <p:nvPr/>
        </p:nvSpPr>
        <p:spPr bwMode="auto">
          <a:xfrm>
            <a:off x="1295400" y="1976438"/>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07" name="Rectangle 88"/>
          <p:cNvSpPr>
            <a:spLocks noChangeArrowheads="1"/>
          </p:cNvSpPr>
          <p:nvPr/>
        </p:nvSpPr>
        <p:spPr bwMode="auto">
          <a:xfrm>
            <a:off x="2819400" y="1976438"/>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08" name="Rectangle 89"/>
          <p:cNvSpPr>
            <a:spLocks noChangeArrowheads="1"/>
          </p:cNvSpPr>
          <p:nvPr/>
        </p:nvSpPr>
        <p:spPr bwMode="auto">
          <a:xfrm>
            <a:off x="3124200" y="1976438"/>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09" name="Rectangle 90"/>
          <p:cNvSpPr>
            <a:spLocks noChangeArrowheads="1"/>
          </p:cNvSpPr>
          <p:nvPr/>
        </p:nvSpPr>
        <p:spPr bwMode="auto">
          <a:xfrm>
            <a:off x="990600" y="2281238"/>
            <a:ext cx="304800" cy="304800"/>
          </a:xfrm>
          <a:prstGeom prst="rect">
            <a:avLst/>
          </a:prstGeom>
          <a:solidFill>
            <a:srgbClr val="080808"/>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10" name="Rectangle 91"/>
          <p:cNvSpPr>
            <a:spLocks noChangeArrowheads="1"/>
          </p:cNvSpPr>
          <p:nvPr/>
        </p:nvSpPr>
        <p:spPr bwMode="auto">
          <a:xfrm>
            <a:off x="990600" y="1976438"/>
            <a:ext cx="304800" cy="304800"/>
          </a:xfrm>
          <a:prstGeom prst="rect">
            <a:avLst/>
          </a:prstGeom>
          <a:solidFill>
            <a:srgbClr val="DDDDDD"/>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11" name="Rectangle 92"/>
          <p:cNvSpPr>
            <a:spLocks noChangeArrowheads="1"/>
          </p:cNvSpPr>
          <p:nvPr/>
        </p:nvSpPr>
        <p:spPr bwMode="auto">
          <a:xfrm>
            <a:off x="990600" y="3805238"/>
            <a:ext cx="304800" cy="304800"/>
          </a:xfrm>
          <a:prstGeom prst="rect">
            <a:avLst/>
          </a:prstGeom>
          <a:solidFill>
            <a:srgbClr val="808080"/>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12" name="Rectangle 93"/>
          <p:cNvSpPr>
            <a:spLocks noChangeArrowheads="1"/>
          </p:cNvSpPr>
          <p:nvPr/>
        </p:nvSpPr>
        <p:spPr bwMode="auto">
          <a:xfrm>
            <a:off x="990600" y="4110038"/>
            <a:ext cx="304800" cy="304800"/>
          </a:xfrm>
          <a:prstGeom prst="rect">
            <a:avLst/>
          </a:prstGeom>
          <a:solidFill>
            <a:srgbClr val="B2B2B2"/>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13" name="Text Box 94"/>
          <p:cNvSpPr txBox="1">
            <a:spLocks noChangeArrowheads="1"/>
          </p:cNvSpPr>
          <p:nvPr/>
        </p:nvSpPr>
        <p:spPr bwMode="auto">
          <a:xfrm>
            <a:off x="1839913" y="389572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15</a:t>
            </a:r>
          </a:p>
        </p:txBody>
      </p:sp>
      <p:sp>
        <p:nvSpPr>
          <p:cNvPr id="10314" name="Text Box 95"/>
          <p:cNvSpPr txBox="1">
            <a:spLocks noChangeArrowheads="1"/>
          </p:cNvSpPr>
          <p:nvPr/>
        </p:nvSpPr>
        <p:spPr bwMode="auto">
          <a:xfrm>
            <a:off x="3054350" y="359251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251</a:t>
            </a:r>
          </a:p>
        </p:txBody>
      </p:sp>
      <p:sp>
        <p:nvSpPr>
          <p:cNvPr id="10315" name="Text Box 96"/>
          <p:cNvSpPr txBox="1">
            <a:spLocks noChangeArrowheads="1"/>
          </p:cNvSpPr>
          <p:nvPr/>
        </p:nvSpPr>
        <p:spPr bwMode="auto">
          <a:xfrm>
            <a:off x="3054350" y="298608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253</a:t>
            </a:r>
          </a:p>
        </p:txBody>
      </p:sp>
      <p:sp>
        <p:nvSpPr>
          <p:cNvPr id="10316" name="Text Box 97"/>
          <p:cNvSpPr txBox="1">
            <a:spLocks noChangeArrowheads="1"/>
          </p:cNvSpPr>
          <p:nvPr/>
        </p:nvSpPr>
        <p:spPr bwMode="auto">
          <a:xfrm>
            <a:off x="1536700" y="3895725"/>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216</a:t>
            </a:r>
          </a:p>
        </p:txBody>
      </p:sp>
      <p:sp>
        <p:nvSpPr>
          <p:cNvPr id="10317" name="Text Box 98"/>
          <p:cNvSpPr txBox="1">
            <a:spLocks noChangeArrowheads="1"/>
          </p:cNvSpPr>
          <p:nvPr/>
        </p:nvSpPr>
        <p:spPr bwMode="auto">
          <a:xfrm>
            <a:off x="1231900" y="3883025"/>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12</a:t>
            </a:r>
          </a:p>
        </p:txBody>
      </p:sp>
      <p:sp>
        <p:nvSpPr>
          <p:cNvPr id="10318" name="Text Box 99"/>
          <p:cNvSpPr txBox="1">
            <a:spLocks noChangeArrowheads="1"/>
          </p:cNvSpPr>
          <p:nvPr/>
        </p:nvSpPr>
        <p:spPr bwMode="auto">
          <a:xfrm>
            <a:off x="928688" y="359251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221</a:t>
            </a:r>
          </a:p>
        </p:txBody>
      </p:sp>
      <p:sp>
        <p:nvSpPr>
          <p:cNvPr id="10319" name="Text Box 100"/>
          <p:cNvSpPr txBox="1">
            <a:spLocks noChangeArrowheads="1"/>
          </p:cNvSpPr>
          <p:nvPr/>
        </p:nvSpPr>
        <p:spPr bwMode="auto">
          <a:xfrm>
            <a:off x="928688" y="328930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10</a:t>
            </a:r>
          </a:p>
        </p:txBody>
      </p:sp>
      <p:sp>
        <p:nvSpPr>
          <p:cNvPr id="10320" name="Text Box 101"/>
          <p:cNvSpPr txBox="1">
            <a:spLocks noChangeArrowheads="1"/>
          </p:cNvSpPr>
          <p:nvPr/>
        </p:nvSpPr>
        <p:spPr bwMode="auto">
          <a:xfrm>
            <a:off x="2751138" y="389572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11</a:t>
            </a:r>
          </a:p>
        </p:txBody>
      </p:sp>
      <p:sp>
        <p:nvSpPr>
          <p:cNvPr id="10321" name="Text Box 102"/>
          <p:cNvSpPr txBox="1">
            <a:spLocks noChangeArrowheads="1"/>
          </p:cNvSpPr>
          <p:nvPr/>
        </p:nvSpPr>
        <p:spPr bwMode="auto">
          <a:xfrm>
            <a:off x="1231900" y="328930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45</a:t>
            </a:r>
          </a:p>
        </p:txBody>
      </p:sp>
      <p:sp>
        <p:nvSpPr>
          <p:cNvPr id="10322" name="Text Box 103"/>
          <p:cNvSpPr txBox="1">
            <a:spLocks noChangeArrowheads="1"/>
          </p:cNvSpPr>
          <p:nvPr/>
        </p:nvSpPr>
        <p:spPr bwMode="auto">
          <a:xfrm>
            <a:off x="1839913" y="328930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49</a:t>
            </a:r>
          </a:p>
        </p:txBody>
      </p:sp>
      <p:sp>
        <p:nvSpPr>
          <p:cNvPr id="10323" name="Text Box 104"/>
          <p:cNvSpPr txBox="1">
            <a:spLocks noChangeArrowheads="1"/>
          </p:cNvSpPr>
          <p:nvPr/>
        </p:nvSpPr>
        <p:spPr bwMode="auto">
          <a:xfrm>
            <a:off x="2446338" y="328930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39</a:t>
            </a:r>
          </a:p>
        </p:txBody>
      </p:sp>
      <p:sp>
        <p:nvSpPr>
          <p:cNvPr id="10324" name="Text Box 105"/>
          <p:cNvSpPr txBox="1">
            <a:spLocks noChangeArrowheads="1"/>
          </p:cNvSpPr>
          <p:nvPr/>
        </p:nvSpPr>
        <p:spPr bwMode="auto">
          <a:xfrm>
            <a:off x="2143125" y="3289300"/>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179</a:t>
            </a:r>
          </a:p>
        </p:txBody>
      </p:sp>
      <p:sp>
        <p:nvSpPr>
          <p:cNvPr id="10325" name="Text Box 106"/>
          <p:cNvSpPr txBox="1">
            <a:spLocks noChangeArrowheads="1"/>
          </p:cNvSpPr>
          <p:nvPr/>
        </p:nvSpPr>
        <p:spPr bwMode="auto">
          <a:xfrm>
            <a:off x="2751138" y="359251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182</a:t>
            </a:r>
          </a:p>
        </p:txBody>
      </p:sp>
      <p:sp>
        <p:nvSpPr>
          <p:cNvPr id="10326" name="Text Box 107"/>
          <p:cNvSpPr txBox="1">
            <a:spLocks noChangeArrowheads="1"/>
          </p:cNvSpPr>
          <p:nvPr/>
        </p:nvSpPr>
        <p:spPr bwMode="auto">
          <a:xfrm>
            <a:off x="2143125" y="3895725"/>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169</a:t>
            </a:r>
          </a:p>
        </p:txBody>
      </p:sp>
      <p:sp>
        <p:nvSpPr>
          <p:cNvPr id="10327" name="Text Box 108"/>
          <p:cNvSpPr txBox="1">
            <a:spLocks noChangeArrowheads="1"/>
          </p:cNvSpPr>
          <p:nvPr/>
        </p:nvSpPr>
        <p:spPr bwMode="auto">
          <a:xfrm>
            <a:off x="1839913" y="419893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167</a:t>
            </a:r>
          </a:p>
        </p:txBody>
      </p:sp>
      <p:sp>
        <p:nvSpPr>
          <p:cNvPr id="10328" name="Text Box 109"/>
          <p:cNvSpPr txBox="1">
            <a:spLocks noChangeArrowheads="1"/>
          </p:cNvSpPr>
          <p:nvPr/>
        </p:nvSpPr>
        <p:spPr bwMode="auto">
          <a:xfrm>
            <a:off x="928688" y="419893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175</a:t>
            </a:r>
          </a:p>
        </p:txBody>
      </p:sp>
      <p:sp>
        <p:nvSpPr>
          <p:cNvPr id="10329" name="Text Box 110"/>
          <p:cNvSpPr txBox="1">
            <a:spLocks noChangeArrowheads="1"/>
          </p:cNvSpPr>
          <p:nvPr/>
        </p:nvSpPr>
        <p:spPr bwMode="auto">
          <a:xfrm>
            <a:off x="3054350" y="419893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181</a:t>
            </a:r>
          </a:p>
        </p:txBody>
      </p:sp>
      <p:sp>
        <p:nvSpPr>
          <p:cNvPr id="10330" name="Text Box 111"/>
          <p:cNvSpPr txBox="1">
            <a:spLocks noChangeArrowheads="1"/>
          </p:cNvSpPr>
          <p:nvPr/>
        </p:nvSpPr>
        <p:spPr bwMode="auto">
          <a:xfrm>
            <a:off x="1231900" y="359251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89</a:t>
            </a:r>
          </a:p>
        </p:txBody>
      </p:sp>
      <p:sp>
        <p:nvSpPr>
          <p:cNvPr id="10331" name="Text Box 112"/>
          <p:cNvSpPr txBox="1">
            <a:spLocks noChangeArrowheads="1"/>
          </p:cNvSpPr>
          <p:nvPr/>
        </p:nvSpPr>
        <p:spPr bwMode="auto">
          <a:xfrm>
            <a:off x="1839913" y="359251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85</a:t>
            </a:r>
          </a:p>
        </p:txBody>
      </p:sp>
      <p:sp>
        <p:nvSpPr>
          <p:cNvPr id="10332" name="Text Box 113"/>
          <p:cNvSpPr txBox="1">
            <a:spLocks noChangeArrowheads="1"/>
          </p:cNvSpPr>
          <p:nvPr/>
        </p:nvSpPr>
        <p:spPr bwMode="auto">
          <a:xfrm>
            <a:off x="2446338" y="359251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95</a:t>
            </a:r>
          </a:p>
        </p:txBody>
      </p:sp>
      <p:sp>
        <p:nvSpPr>
          <p:cNvPr id="10333" name="Text Box 114"/>
          <p:cNvSpPr txBox="1">
            <a:spLocks noChangeArrowheads="1"/>
          </p:cNvSpPr>
          <p:nvPr/>
        </p:nvSpPr>
        <p:spPr bwMode="auto">
          <a:xfrm>
            <a:off x="2143125" y="419893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89</a:t>
            </a:r>
          </a:p>
        </p:txBody>
      </p:sp>
      <p:sp>
        <p:nvSpPr>
          <p:cNvPr id="10334" name="Text Box 115"/>
          <p:cNvSpPr txBox="1">
            <a:spLocks noChangeArrowheads="1"/>
          </p:cNvSpPr>
          <p:nvPr/>
        </p:nvSpPr>
        <p:spPr bwMode="auto">
          <a:xfrm>
            <a:off x="2751138" y="419893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98</a:t>
            </a:r>
          </a:p>
        </p:txBody>
      </p:sp>
      <p:sp>
        <p:nvSpPr>
          <p:cNvPr id="10335" name="Text Box 116"/>
          <p:cNvSpPr txBox="1">
            <a:spLocks noChangeArrowheads="1"/>
          </p:cNvSpPr>
          <p:nvPr/>
        </p:nvSpPr>
        <p:spPr bwMode="auto">
          <a:xfrm>
            <a:off x="2143125" y="298608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127</a:t>
            </a:r>
          </a:p>
        </p:txBody>
      </p:sp>
      <p:sp>
        <p:nvSpPr>
          <p:cNvPr id="10336" name="Text Box 117"/>
          <p:cNvSpPr txBox="1">
            <a:spLocks noChangeArrowheads="1"/>
          </p:cNvSpPr>
          <p:nvPr/>
        </p:nvSpPr>
        <p:spPr bwMode="auto">
          <a:xfrm>
            <a:off x="2446338" y="29860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59</a:t>
            </a:r>
          </a:p>
        </p:txBody>
      </p:sp>
      <p:sp>
        <p:nvSpPr>
          <p:cNvPr id="10337" name="Text Box 118"/>
          <p:cNvSpPr txBox="1">
            <a:spLocks noChangeArrowheads="1"/>
          </p:cNvSpPr>
          <p:nvPr/>
        </p:nvSpPr>
        <p:spPr bwMode="auto">
          <a:xfrm>
            <a:off x="2751138" y="29860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79</a:t>
            </a:r>
          </a:p>
        </p:txBody>
      </p:sp>
      <p:sp>
        <p:nvSpPr>
          <p:cNvPr id="10338" name="Text Box 119"/>
          <p:cNvSpPr txBox="1">
            <a:spLocks noChangeArrowheads="1"/>
          </p:cNvSpPr>
          <p:nvPr/>
        </p:nvSpPr>
        <p:spPr bwMode="auto">
          <a:xfrm>
            <a:off x="2751138" y="3289300"/>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149</a:t>
            </a:r>
          </a:p>
        </p:txBody>
      </p:sp>
      <p:sp>
        <p:nvSpPr>
          <p:cNvPr id="10339" name="Text Box 120"/>
          <p:cNvSpPr txBox="1">
            <a:spLocks noChangeArrowheads="1"/>
          </p:cNvSpPr>
          <p:nvPr/>
        </p:nvSpPr>
        <p:spPr bwMode="auto">
          <a:xfrm>
            <a:off x="3054350" y="3895725"/>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143</a:t>
            </a:r>
          </a:p>
        </p:txBody>
      </p:sp>
      <p:sp>
        <p:nvSpPr>
          <p:cNvPr id="10340" name="Text Box 121"/>
          <p:cNvSpPr txBox="1">
            <a:spLocks noChangeArrowheads="1"/>
          </p:cNvSpPr>
          <p:nvPr/>
        </p:nvSpPr>
        <p:spPr bwMode="auto">
          <a:xfrm>
            <a:off x="2446338" y="389572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83</a:t>
            </a:r>
          </a:p>
        </p:txBody>
      </p:sp>
      <p:sp>
        <p:nvSpPr>
          <p:cNvPr id="10341" name="Text Box 122"/>
          <p:cNvSpPr txBox="1">
            <a:spLocks noChangeArrowheads="1"/>
          </p:cNvSpPr>
          <p:nvPr/>
        </p:nvSpPr>
        <p:spPr bwMode="auto">
          <a:xfrm>
            <a:off x="701675" y="316230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4</a:t>
            </a:r>
          </a:p>
        </p:txBody>
      </p:sp>
      <p:sp>
        <p:nvSpPr>
          <p:cNvPr id="10342" name="Text Box 123"/>
          <p:cNvSpPr txBox="1">
            <a:spLocks noChangeArrowheads="1"/>
          </p:cNvSpPr>
          <p:nvPr/>
        </p:nvSpPr>
        <p:spPr bwMode="auto">
          <a:xfrm>
            <a:off x="701675" y="346710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5</a:t>
            </a:r>
          </a:p>
        </p:txBody>
      </p:sp>
      <p:sp>
        <p:nvSpPr>
          <p:cNvPr id="10343" name="Text Box 124"/>
          <p:cNvSpPr txBox="1">
            <a:spLocks noChangeArrowheads="1"/>
          </p:cNvSpPr>
          <p:nvPr/>
        </p:nvSpPr>
        <p:spPr bwMode="auto">
          <a:xfrm>
            <a:off x="701675" y="377190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6</a:t>
            </a:r>
          </a:p>
        </p:txBody>
      </p:sp>
      <p:sp>
        <p:nvSpPr>
          <p:cNvPr id="10344" name="Text Box 125"/>
          <p:cNvSpPr txBox="1">
            <a:spLocks noChangeArrowheads="1"/>
          </p:cNvSpPr>
          <p:nvPr/>
        </p:nvSpPr>
        <p:spPr bwMode="auto">
          <a:xfrm>
            <a:off x="701675" y="407670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7</a:t>
            </a:r>
          </a:p>
        </p:txBody>
      </p:sp>
      <p:sp>
        <p:nvSpPr>
          <p:cNvPr id="10345" name="Text Box 126"/>
          <p:cNvSpPr txBox="1">
            <a:spLocks noChangeArrowheads="1"/>
          </p:cNvSpPr>
          <p:nvPr/>
        </p:nvSpPr>
        <p:spPr bwMode="auto">
          <a:xfrm>
            <a:off x="701675" y="194310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0</a:t>
            </a:r>
          </a:p>
        </p:txBody>
      </p:sp>
      <p:sp>
        <p:nvSpPr>
          <p:cNvPr id="10346" name="Text Box 127"/>
          <p:cNvSpPr txBox="1">
            <a:spLocks noChangeArrowheads="1"/>
          </p:cNvSpPr>
          <p:nvPr/>
        </p:nvSpPr>
        <p:spPr bwMode="auto">
          <a:xfrm>
            <a:off x="701675" y="224790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1</a:t>
            </a:r>
          </a:p>
        </p:txBody>
      </p:sp>
      <p:sp>
        <p:nvSpPr>
          <p:cNvPr id="10347" name="Text Box 128"/>
          <p:cNvSpPr txBox="1">
            <a:spLocks noChangeArrowheads="1"/>
          </p:cNvSpPr>
          <p:nvPr/>
        </p:nvSpPr>
        <p:spPr bwMode="auto">
          <a:xfrm>
            <a:off x="701675" y="255270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2</a:t>
            </a:r>
          </a:p>
        </p:txBody>
      </p:sp>
      <p:sp>
        <p:nvSpPr>
          <p:cNvPr id="10348" name="Text Box 129"/>
          <p:cNvSpPr txBox="1">
            <a:spLocks noChangeArrowheads="1"/>
          </p:cNvSpPr>
          <p:nvPr/>
        </p:nvSpPr>
        <p:spPr bwMode="auto">
          <a:xfrm>
            <a:off x="701675" y="2857500"/>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3</a:t>
            </a:r>
          </a:p>
        </p:txBody>
      </p:sp>
      <p:sp>
        <p:nvSpPr>
          <p:cNvPr id="10349" name="Text Box 130"/>
          <p:cNvSpPr txBox="1">
            <a:spLocks noChangeArrowheads="1"/>
          </p:cNvSpPr>
          <p:nvPr/>
        </p:nvSpPr>
        <p:spPr bwMode="auto">
          <a:xfrm>
            <a:off x="995363" y="16811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0</a:t>
            </a:r>
          </a:p>
        </p:txBody>
      </p:sp>
      <p:sp>
        <p:nvSpPr>
          <p:cNvPr id="10350" name="Text Box 131"/>
          <p:cNvSpPr txBox="1">
            <a:spLocks noChangeArrowheads="1"/>
          </p:cNvSpPr>
          <p:nvPr/>
        </p:nvSpPr>
        <p:spPr bwMode="auto">
          <a:xfrm>
            <a:off x="1300163" y="16811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1</a:t>
            </a:r>
          </a:p>
        </p:txBody>
      </p:sp>
      <p:sp>
        <p:nvSpPr>
          <p:cNvPr id="10351" name="Text Box 132"/>
          <p:cNvSpPr txBox="1">
            <a:spLocks noChangeArrowheads="1"/>
          </p:cNvSpPr>
          <p:nvPr/>
        </p:nvSpPr>
        <p:spPr bwMode="auto">
          <a:xfrm>
            <a:off x="1604963" y="16811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2</a:t>
            </a:r>
          </a:p>
        </p:txBody>
      </p:sp>
      <p:sp>
        <p:nvSpPr>
          <p:cNvPr id="10352" name="Text Box 133"/>
          <p:cNvSpPr txBox="1">
            <a:spLocks noChangeArrowheads="1"/>
          </p:cNvSpPr>
          <p:nvPr/>
        </p:nvSpPr>
        <p:spPr bwMode="auto">
          <a:xfrm>
            <a:off x="1909763" y="16811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3</a:t>
            </a:r>
          </a:p>
        </p:txBody>
      </p:sp>
      <p:sp>
        <p:nvSpPr>
          <p:cNvPr id="10353" name="Text Box 134"/>
          <p:cNvSpPr txBox="1">
            <a:spLocks noChangeArrowheads="1"/>
          </p:cNvSpPr>
          <p:nvPr/>
        </p:nvSpPr>
        <p:spPr bwMode="auto">
          <a:xfrm>
            <a:off x="2214563" y="16811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4</a:t>
            </a:r>
          </a:p>
        </p:txBody>
      </p:sp>
      <p:sp>
        <p:nvSpPr>
          <p:cNvPr id="10354" name="Text Box 135"/>
          <p:cNvSpPr txBox="1">
            <a:spLocks noChangeArrowheads="1"/>
          </p:cNvSpPr>
          <p:nvPr/>
        </p:nvSpPr>
        <p:spPr bwMode="auto">
          <a:xfrm>
            <a:off x="2519363" y="16811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5</a:t>
            </a:r>
          </a:p>
        </p:txBody>
      </p:sp>
      <p:sp>
        <p:nvSpPr>
          <p:cNvPr id="10355" name="Text Box 136"/>
          <p:cNvSpPr txBox="1">
            <a:spLocks noChangeArrowheads="1"/>
          </p:cNvSpPr>
          <p:nvPr/>
        </p:nvSpPr>
        <p:spPr bwMode="auto">
          <a:xfrm>
            <a:off x="2824163" y="16811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6</a:t>
            </a:r>
          </a:p>
        </p:txBody>
      </p:sp>
      <p:sp>
        <p:nvSpPr>
          <p:cNvPr id="10356" name="Text Box 137"/>
          <p:cNvSpPr txBox="1">
            <a:spLocks noChangeArrowheads="1"/>
          </p:cNvSpPr>
          <p:nvPr/>
        </p:nvSpPr>
        <p:spPr bwMode="auto">
          <a:xfrm>
            <a:off x="3128963" y="16811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7</a:t>
            </a:r>
          </a:p>
        </p:txBody>
      </p:sp>
      <p:grpSp>
        <p:nvGrpSpPr>
          <p:cNvPr id="949386" name="Group 138"/>
          <p:cNvGrpSpPr>
            <a:grpSpLocks/>
          </p:cNvGrpSpPr>
          <p:nvPr/>
        </p:nvGrpSpPr>
        <p:grpSpPr bwMode="auto">
          <a:xfrm>
            <a:off x="1308100" y="1981200"/>
            <a:ext cx="914400" cy="914400"/>
            <a:chOff x="2784" y="487"/>
            <a:chExt cx="576" cy="576"/>
          </a:xfrm>
        </p:grpSpPr>
        <p:sp>
          <p:nvSpPr>
            <p:cNvPr id="10683" name="Rectangle 139"/>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84" name="Rectangle 140"/>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85" name="Rectangle 141"/>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86" name="Rectangle 142"/>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87" name="Rectangle 143"/>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88" name="Rectangle 144"/>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89" name="Rectangle 145"/>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90" name="Rectangle 146"/>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91" name="Rectangle 147"/>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949396" name="Group 148"/>
          <p:cNvGrpSpPr>
            <a:grpSpLocks/>
          </p:cNvGrpSpPr>
          <p:nvPr/>
        </p:nvGrpSpPr>
        <p:grpSpPr bwMode="auto">
          <a:xfrm>
            <a:off x="1004888" y="1985963"/>
            <a:ext cx="914400" cy="914400"/>
            <a:chOff x="2784" y="487"/>
            <a:chExt cx="576" cy="576"/>
          </a:xfrm>
        </p:grpSpPr>
        <p:sp>
          <p:nvSpPr>
            <p:cNvPr id="10674" name="Rectangle 149"/>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75" name="Rectangle 150"/>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76" name="Rectangle 151"/>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77" name="Rectangle 152"/>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78" name="Rectangle 153"/>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79" name="Rectangle 154"/>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80" name="Rectangle 155"/>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81" name="Rectangle 156"/>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82" name="Rectangle 157"/>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949406" name="Group 158"/>
          <p:cNvGrpSpPr>
            <a:grpSpLocks/>
          </p:cNvGrpSpPr>
          <p:nvPr/>
        </p:nvGrpSpPr>
        <p:grpSpPr bwMode="auto">
          <a:xfrm>
            <a:off x="1612900" y="1981200"/>
            <a:ext cx="914400" cy="914400"/>
            <a:chOff x="2784" y="487"/>
            <a:chExt cx="576" cy="576"/>
          </a:xfrm>
        </p:grpSpPr>
        <p:sp>
          <p:nvSpPr>
            <p:cNvPr id="10665" name="Rectangle 159"/>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66" name="Rectangle 160"/>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67" name="Rectangle 161"/>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68" name="Rectangle 162"/>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69" name="Rectangle 163"/>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70" name="Rectangle 164"/>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71" name="Rectangle 165"/>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72" name="Rectangle 166"/>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73" name="Rectangle 167"/>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949416" name="Group 168"/>
          <p:cNvGrpSpPr>
            <a:grpSpLocks/>
          </p:cNvGrpSpPr>
          <p:nvPr/>
        </p:nvGrpSpPr>
        <p:grpSpPr bwMode="auto">
          <a:xfrm>
            <a:off x="1911350" y="1985963"/>
            <a:ext cx="914400" cy="914400"/>
            <a:chOff x="2784" y="487"/>
            <a:chExt cx="576" cy="576"/>
          </a:xfrm>
        </p:grpSpPr>
        <p:sp>
          <p:nvSpPr>
            <p:cNvPr id="10656" name="Rectangle 169"/>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57" name="Rectangle 170"/>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58" name="Rectangle 171"/>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59" name="Rectangle 172"/>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60" name="Rectangle 173"/>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61" name="Rectangle 174"/>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62" name="Rectangle 175"/>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63" name="Rectangle 176"/>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64" name="Rectangle 177"/>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949426" name="Group 178"/>
          <p:cNvGrpSpPr>
            <a:grpSpLocks/>
          </p:cNvGrpSpPr>
          <p:nvPr/>
        </p:nvGrpSpPr>
        <p:grpSpPr bwMode="auto">
          <a:xfrm>
            <a:off x="6604000" y="2289175"/>
            <a:ext cx="379413" cy="304800"/>
            <a:chOff x="3119" y="1634"/>
            <a:chExt cx="239" cy="192"/>
          </a:xfrm>
        </p:grpSpPr>
        <p:sp>
          <p:nvSpPr>
            <p:cNvPr id="10654" name="Rectangle 179"/>
            <p:cNvSpPr>
              <a:spLocks noChangeArrowheads="1"/>
            </p:cNvSpPr>
            <p:nvPr/>
          </p:nvSpPr>
          <p:spPr bwMode="auto">
            <a:xfrm>
              <a:off x="3123" y="1634"/>
              <a:ext cx="192" cy="192"/>
            </a:xfrm>
            <a:prstGeom prst="rect">
              <a:avLst/>
            </a:prstGeom>
            <a:solidFill>
              <a:srgbClr val="808080"/>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55" name="Text Box 180"/>
            <p:cNvSpPr txBox="1">
              <a:spLocks noChangeArrowheads="1"/>
            </p:cNvSpPr>
            <p:nvPr/>
          </p:nvSpPr>
          <p:spPr bwMode="auto">
            <a:xfrm>
              <a:off x="3119" y="1647"/>
              <a:ext cx="239" cy="1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87</a:t>
              </a:r>
            </a:p>
          </p:txBody>
        </p:sp>
      </p:grpSp>
      <p:sp>
        <p:nvSpPr>
          <p:cNvPr id="10362" name="Text Box 181"/>
          <p:cNvSpPr txBox="1">
            <a:spLocks noChangeArrowheads="1"/>
          </p:cNvSpPr>
          <p:nvPr/>
        </p:nvSpPr>
        <p:spPr bwMode="auto">
          <a:xfrm>
            <a:off x="5737225" y="1697038"/>
            <a:ext cx="2286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0</a:t>
            </a:r>
          </a:p>
        </p:txBody>
      </p:sp>
      <p:sp>
        <p:nvSpPr>
          <p:cNvPr id="10363" name="Text Box 182"/>
          <p:cNvSpPr txBox="1">
            <a:spLocks noChangeArrowheads="1"/>
          </p:cNvSpPr>
          <p:nvPr/>
        </p:nvSpPr>
        <p:spPr bwMode="auto">
          <a:xfrm>
            <a:off x="6042025" y="16970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1</a:t>
            </a:r>
          </a:p>
        </p:txBody>
      </p:sp>
      <p:sp>
        <p:nvSpPr>
          <p:cNvPr id="10364" name="Text Box 183"/>
          <p:cNvSpPr txBox="1">
            <a:spLocks noChangeArrowheads="1"/>
          </p:cNvSpPr>
          <p:nvPr/>
        </p:nvSpPr>
        <p:spPr bwMode="auto">
          <a:xfrm>
            <a:off x="6346825" y="16970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2</a:t>
            </a:r>
          </a:p>
        </p:txBody>
      </p:sp>
      <p:sp>
        <p:nvSpPr>
          <p:cNvPr id="10365" name="Text Box 184"/>
          <p:cNvSpPr txBox="1">
            <a:spLocks noChangeArrowheads="1"/>
          </p:cNvSpPr>
          <p:nvPr/>
        </p:nvSpPr>
        <p:spPr bwMode="auto">
          <a:xfrm>
            <a:off x="6651625" y="16970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3</a:t>
            </a:r>
          </a:p>
        </p:txBody>
      </p:sp>
      <p:sp>
        <p:nvSpPr>
          <p:cNvPr id="10366" name="Text Box 185"/>
          <p:cNvSpPr txBox="1">
            <a:spLocks noChangeArrowheads="1"/>
          </p:cNvSpPr>
          <p:nvPr/>
        </p:nvSpPr>
        <p:spPr bwMode="auto">
          <a:xfrm>
            <a:off x="6956425" y="16970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4</a:t>
            </a:r>
          </a:p>
        </p:txBody>
      </p:sp>
      <p:sp>
        <p:nvSpPr>
          <p:cNvPr id="10367" name="Text Box 186"/>
          <p:cNvSpPr txBox="1">
            <a:spLocks noChangeArrowheads="1"/>
          </p:cNvSpPr>
          <p:nvPr/>
        </p:nvSpPr>
        <p:spPr bwMode="auto">
          <a:xfrm>
            <a:off x="7261225" y="16970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5</a:t>
            </a:r>
          </a:p>
        </p:txBody>
      </p:sp>
      <p:sp>
        <p:nvSpPr>
          <p:cNvPr id="10368" name="Text Box 187"/>
          <p:cNvSpPr txBox="1">
            <a:spLocks noChangeArrowheads="1"/>
          </p:cNvSpPr>
          <p:nvPr/>
        </p:nvSpPr>
        <p:spPr bwMode="auto">
          <a:xfrm>
            <a:off x="7566025" y="16970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6</a:t>
            </a:r>
          </a:p>
        </p:txBody>
      </p:sp>
      <p:sp>
        <p:nvSpPr>
          <p:cNvPr id="10369" name="Text Box 188"/>
          <p:cNvSpPr txBox="1">
            <a:spLocks noChangeArrowheads="1"/>
          </p:cNvSpPr>
          <p:nvPr/>
        </p:nvSpPr>
        <p:spPr bwMode="auto">
          <a:xfrm>
            <a:off x="7870825" y="169703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7</a:t>
            </a:r>
          </a:p>
        </p:txBody>
      </p:sp>
      <p:sp>
        <p:nvSpPr>
          <p:cNvPr id="10370" name="Text Box 189"/>
          <p:cNvSpPr txBox="1">
            <a:spLocks noChangeArrowheads="1"/>
          </p:cNvSpPr>
          <p:nvPr/>
        </p:nvSpPr>
        <p:spPr bwMode="auto">
          <a:xfrm>
            <a:off x="5481638" y="195421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0</a:t>
            </a:r>
          </a:p>
        </p:txBody>
      </p:sp>
      <p:sp>
        <p:nvSpPr>
          <p:cNvPr id="10371" name="Text Box 190"/>
          <p:cNvSpPr txBox="1">
            <a:spLocks noChangeArrowheads="1"/>
          </p:cNvSpPr>
          <p:nvPr/>
        </p:nvSpPr>
        <p:spPr bwMode="auto">
          <a:xfrm>
            <a:off x="5483225" y="22653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1</a:t>
            </a:r>
          </a:p>
        </p:txBody>
      </p:sp>
      <p:sp>
        <p:nvSpPr>
          <p:cNvPr id="10372" name="Text Box 191"/>
          <p:cNvSpPr txBox="1">
            <a:spLocks noChangeArrowheads="1"/>
          </p:cNvSpPr>
          <p:nvPr/>
        </p:nvSpPr>
        <p:spPr bwMode="auto">
          <a:xfrm>
            <a:off x="5483225" y="25701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2</a:t>
            </a:r>
          </a:p>
        </p:txBody>
      </p:sp>
      <p:sp>
        <p:nvSpPr>
          <p:cNvPr id="10373" name="Text Box 192"/>
          <p:cNvSpPr txBox="1">
            <a:spLocks noChangeArrowheads="1"/>
          </p:cNvSpPr>
          <p:nvPr/>
        </p:nvSpPr>
        <p:spPr bwMode="auto">
          <a:xfrm>
            <a:off x="5483225" y="28749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3</a:t>
            </a:r>
          </a:p>
        </p:txBody>
      </p:sp>
      <p:sp>
        <p:nvSpPr>
          <p:cNvPr id="10374" name="Text Box 193"/>
          <p:cNvSpPr txBox="1">
            <a:spLocks noChangeArrowheads="1"/>
          </p:cNvSpPr>
          <p:nvPr/>
        </p:nvSpPr>
        <p:spPr bwMode="auto">
          <a:xfrm>
            <a:off x="5483225" y="31797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4</a:t>
            </a:r>
          </a:p>
        </p:txBody>
      </p:sp>
      <p:sp>
        <p:nvSpPr>
          <p:cNvPr id="10375" name="Text Box 194"/>
          <p:cNvSpPr txBox="1">
            <a:spLocks noChangeArrowheads="1"/>
          </p:cNvSpPr>
          <p:nvPr/>
        </p:nvSpPr>
        <p:spPr bwMode="auto">
          <a:xfrm>
            <a:off x="5483225" y="3484563"/>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5</a:t>
            </a:r>
          </a:p>
        </p:txBody>
      </p:sp>
      <p:grpSp>
        <p:nvGrpSpPr>
          <p:cNvPr id="10376" name="Group 195"/>
          <p:cNvGrpSpPr>
            <a:grpSpLocks/>
          </p:cNvGrpSpPr>
          <p:nvPr/>
        </p:nvGrpSpPr>
        <p:grpSpPr bwMode="auto">
          <a:xfrm>
            <a:off x="6003925" y="2281238"/>
            <a:ext cx="1828800" cy="1828800"/>
            <a:chOff x="3936" y="960"/>
            <a:chExt cx="1152" cy="1152"/>
          </a:xfrm>
        </p:grpSpPr>
        <p:sp>
          <p:nvSpPr>
            <p:cNvPr id="10619" name="Rectangle 196"/>
            <p:cNvSpPr>
              <a:spLocks noChangeArrowheads="1"/>
            </p:cNvSpPr>
            <p:nvPr/>
          </p:nvSpPr>
          <p:spPr bwMode="auto">
            <a:xfrm>
              <a:off x="3936"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20" name="Rectangle 197"/>
            <p:cNvSpPr>
              <a:spLocks noChangeArrowheads="1"/>
            </p:cNvSpPr>
            <p:nvPr/>
          </p:nvSpPr>
          <p:spPr bwMode="auto">
            <a:xfrm>
              <a:off x="4128"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21" name="Rectangle 198"/>
            <p:cNvSpPr>
              <a:spLocks noChangeArrowheads="1"/>
            </p:cNvSpPr>
            <p:nvPr/>
          </p:nvSpPr>
          <p:spPr bwMode="auto">
            <a:xfrm>
              <a:off x="4320"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22" name="Rectangle 199"/>
            <p:cNvSpPr>
              <a:spLocks noChangeArrowheads="1"/>
            </p:cNvSpPr>
            <p:nvPr/>
          </p:nvSpPr>
          <p:spPr bwMode="auto">
            <a:xfrm>
              <a:off x="4512"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23" name="Rectangle 200"/>
            <p:cNvSpPr>
              <a:spLocks noChangeArrowheads="1"/>
            </p:cNvSpPr>
            <p:nvPr/>
          </p:nvSpPr>
          <p:spPr bwMode="auto">
            <a:xfrm>
              <a:off x="4704" y="96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24" name="Rectangle 201"/>
            <p:cNvSpPr>
              <a:spLocks noChangeArrowheads="1"/>
            </p:cNvSpPr>
            <p:nvPr/>
          </p:nvSpPr>
          <p:spPr bwMode="auto">
            <a:xfrm>
              <a:off x="3936"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25" name="Rectangle 202"/>
            <p:cNvSpPr>
              <a:spLocks noChangeArrowheads="1"/>
            </p:cNvSpPr>
            <p:nvPr/>
          </p:nvSpPr>
          <p:spPr bwMode="auto">
            <a:xfrm>
              <a:off x="4128"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26" name="Rectangle 203"/>
            <p:cNvSpPr>
              <a:spLocks noChangeArrowheads="1"/>
            </p:cNvSpPr>
            <p:nvPr/>
          </p:nvSpPr>
          <p:spPr bwMode="auto">
            <a:xfrm>
              <a:off x="4320"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27" name="Rectangle 204"/>
            <p:cNvSpPr>
              <a:spLocks noChangeArrowheads="1"/>
            </p:cNvSpPr>
            <p:nvPr/>
          </p:nvSpPr>
          <p:spPr bwMode="auto">
            <a:xfrm>
              <a:off x="4512"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28" name="Rectangle 205"/>
            <p:cNvSpPr>
              <a:spLocks noChangeArrowheads="1"/>
            </p:cNvSpPr>
            <p:nvPr/>
          </p:nvSpPr>
          <p:spPr bwMode="auto">
            <a:xfrm>
              <a:off x="4704"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29" name="Rectangle 206"/>
            <p:cNvSpPr>
              <a:spLocks noChangeArrowheads="1"/>
            </p:cNvSpPr>
            <p:nvPr/>
          </p:nvSpPr>
          <p:spPr bwMode="auto">
            <a:xfrm>
              <a:off x="4896" y="1152"/>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30" name="Rectangle 207"/>
            <p:cNvSpPr>
              <a:spLocks noChangeArrowheads="1"/>
            </p:cNvSpPr>
            <p:nvPr/>
          </p:nvSpPr>
          <p:spPr bwMode="auto">
            <a:xfrm>
              <a:off x="3936"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31" name="Rectangle 208"/>
            <p:cNvSpPr>
              <a:spLocks noChangeArrowheads="1"/>
            </p:cNvSpPr>
            <p:nvPr/>
          </p:nvSpPr>
          <p:spPr bwMode="auto">
            <a:xfrm>
              <a:off x="4128"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32" name="Rectangle 209"/>
            <p:cNvSpPr>
              <a:spLocks noChangeArrowheads="1"/>
            </p:cNvSpPr>
            <p:nvPr/>
          </p:nvSpPr>
          <p:spPr bwMode="auto">
            <a:xfrm>
              <a:off x="4320"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33" name="Rectangle 210"/>
            <p:cNvSpPr>
              <a:spLocks noChangeArrowheads="1"/>
            </p:cNvSpPr>
            <p:nvPr/>
          </p:nvSpPr>
          <p:spPr bwMode="auto">
            <a:xfrm>
              <a:off x="4512"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34" name="Rectangle 211"/>
            <p:cNvSpPr>
              <a:spLocks noChangeArrowheads="1"/>
            </p:cNvSpPr>
            <p:nvPr/>
          </p:nvSpPr>
          <p:spPr bwMode="auto">
            <a:xfrm>
              <a:off x="4704"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35" name="Rectangle 212"/>
            <p:cNvSpPr>
              <a:spLocks noChangeArrowheads="1"/>
            </p:cNvSpPr>
            <p:nvPr/>
          </p:nvSpPr>
          <p:spPr bwMode="auto">
            <a:xfrm>
              <a:off x="4896" y="1344"/>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36" name="Rectangle 213"/>
            <p:cNvSpPr>
              <a:spLocks noChangeArrowheads="1"/>
            </p:cNvSpPr>
            <p:nvPr/>
          </p:nvSpPr>
          <p:spPr bwMode="auto">
            <a:xfrm>
              <a:off x="3936"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37" name="Rectangle 214"/>
            <p:cNvSpPr>
              <a:spLocks noChangeArrowheads="1"/>
            </p:cNvSpPr>
            <p:nvPr/>
          </p:nvSpPr>
          <p:spPr bwMode="auto">
            <a:xfrm>
              <a:off x="4128"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38" name="Rectangle 215"/>
            <p:cNvSpPr>
              <a:spLocks noChangeArrowheads="1"/>
            </p:cNvSpPr>
            <p:nvPr/>
          </p:nvSpPr>
          <p:spPr bwMode="auto">
            <a:xfrm>
              <a:off x="4320"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39" name="Rectangle 216"/>
            <p:cNvSpPr>
              <a:spLocks noChangeArrowheads="1"/>
            </p:cNvSpPr>
            <p:nvPr/>
          </p:nvSpPr>
          <p:spPr bwMode="auto">
            <a:xfrm>
              <a:off x="4512"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40" name="Rectangle 217"/>
            <p:cNvSpPr>
              <a:spLocks noChangeArrowheads="1"/>
            </p:cNvSpPr>
            <p:nvPr/>
          </p:nvSpPr>
          <p:spPr bwMode="auto">
            <a:xfrm>
              <a:off x="4704"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41" name="Rectangle 218"/>
            <p:cNvSpPr>
              <a:spLocks noChangeArrowheads="1"/>
            </p:cNvSpPr>
            <p:nvPr/>
          </p:nvSpPr>
          <p:spPr bwMode="auto">
            <a:xfrm>
              <a:off x="4896" y="1536"/>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42" name="Rectangle 219"/>
            <p:cNvSpPr>
              <a:spLocks noChangeArrowheads="1"/>
            </p:cNvSpPr>
            <p:nvPr/>
          </p:nvSpPr>
          <p:spPr bwMode="auto">
            <a:xfrm>
              <a:off x="3936"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43" name="Rectangle 220"/>
            <p:cNvSpPr>
              <a:spLocks noChangeArrowheads="1"/>
            </p:cNvSpPr>
            <p:nvPr/>
          </p:nvSpPr>
          <p:spPr bwMode="auto">
            <a:xfrm>
              <a:off x="4128"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44" name="Rectangle 221"/>
            <p:cNvSpPr>
              <a:spLocks noChangeArrowheads="1"/>
            </p:cNvSpPr>
            <p:nvPr/>
          </p:nvSpPr>
          <p:spPr bwMode="auto">
            <a:xfrm>
              <a:off x="4320"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45" name="Rectangle 222"/>
            <p:cNvSpPr>
              <a:spLocks noChangeArrowheads="1"/>
            </p:cNvSpPr>
            <p:nvPr/>
          </p:nvSpPr>
          <p:spPr bwMode="auto">
            <a:xfrm>
              <a:off x="4512"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46" name="Rectangle 223"/>
            <p:cNvSpPr>
              <a:spLocks noChangeArrowheads="1"/>
            </p:cNvSpPr>
            <p:nvPr/>
          </p:nvSpPr>
          <p:spPr bwMode="auto">
            <a:xfrm>
              <a:off x="4704"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47" name="Rectangle 224"/>
            <p:cNvSpPr>
              <a:spLocks noChangeArrowheads="1"/>
            </p:cNvSpPr>
            <p:nvPr/>
          </p:nvSpPr>
          <p:spPr bwMode="auto">
            <a:xfrm>
              <a:off x="4896" y="1728"/>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48" name="Rectangle 225"/>
            <p:cNvSpPr>
              <a:spLocks noChangeArrowheads="1"/>
            </p:cNvSpPr>
            <p:nvPr/>
          </p:nvSpPr>
          <p:spPr bwMode="auto">
            <a:xfrm>
              <a:off x="3936"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49" name="Rectangle 226"/>
            <p:cNvSpPr>
              <a:spLocks noChangeArrowheads="1"/>
            </p:cNvSpPr>
            <p:nvPr/>
          </p:nvSpPr>
          <p:spPr bwMode="auto">
            <a:xfrm>
              <a:off x="4128"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50" name="Rectangle 227"/>
            <p:cNvSpPr>
              <a:spLocks noChangeArrowheads="1"/>
            </p:cNvSpPr>
            <p:nvPr/>
          </p:nvSpPr>
          <p:spPr bwMode="auto">
            <a:xfrm>
              <a:off x="4320"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51" name="Rectangle 228"/>
            <p:cNvSpPr>
              <a:spLocks noChangeArrowheads="1"/>
            </p:cNvSpPr>
            <p:nvPr/>
          </p:nvSpPr>
          <p:spPr bwMode="auto">
            <a:xfrm>
              <a:off x="4512"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52" name="Rectangle 229"/>
            <p:cNvSpPr>
              <a:spLocks noChangeArrowheads="1"/>
            </p:cNvSpPr>
            <p:nvPr/>
          </p:nvSpPr>
          <p:spPr bwMode="auto">
            <a:xfrm>
              <a:off x="4704"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53" name="Rectangle 230"/>
            <p:cNvSpPr>
              <a:spLocks noChangeArrowheads="1"/>
            </p:cNvSpPr>
            <p:nvPr/>
          </p:nvSpPr>
          <p:spPr bwMode="auto">
            <a:xfrm>
              <a:off x="4896" y="1920"/>
              <a:ext cx="192" cy="192"/>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0377" name="Rectangle 231"/>
          <p:cNvSpPr>
            <a:spLocks noChangeArrowheads="1"/>
          </p:cNvSpPr>
          <p:nvPr/>
        </p:nvSpPr>
        <p:spPr bwMode="auto">
          <a:xfrm>
            <a:off x="6308725" y="1976438"/>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78" name="Rectangle 232"/>
          <p:cNvSpPr>
            <a:spLocks noChangeArrowheads="1"/>
          </p:cNvSpPr>
          <p:nvPr/>
        </p:nvSpPr>
        <p:spPr bwMode="auto">
          <a:xfrm>
            <a:off x="6613525" y="1976438"/>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79" name="Rectangle 233"/>
          <p:cNvSpPr>
            <a:spLocks noChangeArrowheads="1"/>
          </p:cNvSpPr>
          <p:nvPr/>
        </p:nvSpPr>
        <p:spPr bwMode="auto">
          <a:xfrm>
            <a:off x="6918325" y="1976438"/>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80" name="Rectangle 234"/>
          <p:cNvSpPr>
            <a:spLocks noChangeArrowheads="1"/>
          </p:cNvSpPr>
          <p:nvPr/>
        </p:nvSpPr>
        <p:spPr bwMode="auto">
          <a:xfrm>
            <a:off x="7223125" y="1976438"/>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81" name="Rectangle 235"/>
          <p:cNvSpPr>
            <a:spLocks noChangeArrowheads="1"/>
          </p:cNvSpPr>
          <p:nvPr/>
        </p:nvSpPr>
        <p:spPr bwMode="auto">
          <a:xfrm>
            <a:off x="7527925" y="2281238"/>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82" name="Rectangle 236"/>
          <p:cNvSpPr>
            <a:spLocks noChangeArrowheads="1"/>
          </p:cNvSpPr>
          <p:nvPr/>
        </p:nvSpPr>
        <p:spPr bwMode="auto">
          <a:xfrm>
            <a:off x="7832725" y="2281238"/>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83" name="Rectangle 237"/>
          <p:cNvSpPr>
            <a:spLocks noChangeArrowheads="1"/>
          </p:cNvSpPr>
          <p:nvPr/>
        </p:nvSpPr>
        <p:spPr bwMode="auto">
          <a:xfrm>
            <a:off x="5699125" y="2586038"/>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84" name="Rectangle 238"/>
          <p:cNvSpPr>
            <a:spLocks noChangeArrowheads="1"/>
          </p:cNvSpPr>
          <p:nvPr/>
        </p:nvSpPr>
        <p:spPr bwMode="auto">
          <a:xfrm>
            <a:off x="7832725" y="2586038"/>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85" name="Rectangle 239"/>
          <p:cNvSpPr>
            <a:spLocks noChangeArrowheads="1"/>
          </p:cNvSpPr>
          <p:nvPr/>
        </p:nvSpPr>
        <p:spPr bwMode="auto">
          <a:xfrm>
            <a:off x="5699125" y="2890838"/>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86" name="Rectangle 240"/>
          <p:cNvSpPr>
            <a:spLocks noChangeArrowheads="1"/>
          </p:cNvSpPr>
          <p:nvPr/>
        </p:nvSpPr>
        <p:spPr bwMode="auto">
          <a:xfrm>
            <a:off x="7832725" y="2890838"/>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87" name="Rectangle 241"/>
          <p:cNvSpPr>
            <a:spLocks noChangeArrowheads="1"/>
          </p:cNvSpPr>
          <p:nvPr/>
        </p:nvSpPr>
        <p:spPr bwMode="auto">
          <a:xfrm>
            <a:off x="5699125" y="3195638"/>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88" name="Rectangle 242"/>
          <p:cNvSpPr>
            <a:spLocks noChangeArrowheads="1"/>
          </p:cNvSpPr>
          <p:nvPr/>
        </p:nvSpPr>
        <p:spPr bwMode="auto">
          <a:xfrm>
            <a:off x="7832725" y="3195638"/>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89" name="Rectangle 243"/>
          <p:cNvSpPr>
            <a:spLocks noChangeArrowheads="1"/>
          </p:cNvSpPr>
          <p:nvPr/>
        </p:nvSpPr>
        <p:spPr bwMode="auto">
          <a:xfrm>
            <a:off x="5699125" y="3500438"/>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90" name="Rectangle 244"/>
          <p:cNvSpPr>
            <a:spLocks noChangeArrowheads="1"/>
          </p:cNvSpPr>
          <p:nvPr/>
        </p:nvSpPr>
        <p:spPr bwMode="auto">
          <a:xfrm>
            <a:off x="7832725" y="3500438"/>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91" name="Rectangle 245"/>
          <p:cNvSpPr>
            <a:spLocks noChangeArrowheads="1"/>
          </p:cNvSpPr>
          <p:nvPr/>
        </p:nvSpPr>
        <p:spPr bwMode="auto">
          <a:xfrm>
            <a:off x="7832725" y="3805238"/>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92" name="Rectangle 246"/>
          <p:cNvSpPr>
            <a:spLocks noChangeArrowheads="1"/>
          </p:cNvSpPr>
          <p:nvPr/>
        </p:nvSpPr>
        <p:spPr bwMode="auto">
          <a:xfrm>
            <a:off x="6003925" y="4110038"/>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93" name="Rectangle 247"/>
          <p:cNvSpPr>
            <a:spLocks noChangeArrowheads="1"/>
          </p:cNvSpPr>
          <p:nvPr/>
        </p:nvSpPr>
        <p:spPr bwMode="auto">
          <a:xfrm>
            <a:off x="6308725" y="4110038"/>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94" name="Rectangle 248"/>
          <p:cNvSpPr>
            <a:spLocks noChangeArrowheads="1"/>
          </p:cNvSpPr>
          <p:nvPr/>
        </p:nvSpPr>
        <p:spPr bwMode="auto">
          <a:xfrm>
            <a:off x="6613525" y="4110038"/>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95" name="Rectangle 249"/>
          <p:cNvSpPr>
            <a:spLocks noChangeArrowheads="1"/>
          </p:cNvSpPr>
          <p:nvPr/>
        </p:nvSpPr>
        <p:spPr bwMode="auto">
          <a:xfrm>
            <a:off x="6918325" y="4110038"/>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96" name="Rectangle 250"/>
          <p:cNvSpPr>
            <a:spLocks noChangeArrowheads="1"/>
          </p:cNvSpPr>
          <p:nvPr/>
        </p:nvSpPr>
        <p:spPr bwMode="auto">
          <a:xfrm>
            <a:off x="7223125" y="4110038"/>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97" name="Rectangle 251"/>
          <p:cNvSpPr>
            <a:spLocks noChangeArrowheads="1"/>
          </p:cNvSpPr>
          <p:nvPr/>
        </p:nvSpPr>
        <p:spPr bwMode="auto">
          <a:xfrm>
            <a:off x="7527925" y="4110038"/>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98" name="Rectangle 252"/>
          <p:cNvSpPr>
            <a:spLocks noChangeArrowheads="1"/>
          </p:cNvSpPr>
          <p:nvPr/>
        </p:nvSpPr>
        <p:spPr bwMode="auto">
          <a:xfrm>
            <a:off x="7832725" y="4110038"/>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99" name="Rectangle 253"/>
          <p:cNvSpPr>
            <a:spLocks noChangeArrowheads="1"/>
          </p:cNvSpPr>
          <p:nvPr/>
        </p:nvSpPr>
        <p:spPr bwMode="auto">
          <a:xfrm>
            <a:off x="6003925" y="1976438"/>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00" name="Rectangle 254"/>
          <p:cNvSpPr>
            <a:spLocks noChangeArrowheads="1"/>
          </p:cNvSpPr>
          <p:nvPr/>
        </p:nvSpPr>
        <p:spPr bwMode="auto">
          <a:xfrm>
            <a:off x="7527925" y="1976438"/>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01" name="Rectangle 255"/>
          <p:cNvSpPr>
            <a:spLocks noChangeArrowheads="1"/>
          </p:cNvSpPr>
          <p:nvPr/>
        </p:nvSpPr>
        <p:spPr bwMode="auto">
          <a:xfrm>
            <a:off x="7832725" y="1976438"/>
            <a:ext cx="304800" cy="304800"/>
          </a:xfrm>
          <a:prstGeom prst="rect">
            <a:avLst/>
          </a:prstGeom>
          <a:noFill/>
          <a:ln w="12700">
            <a:solidFill>
              <a:srgbClr val="783C00"/>
            </a:solidFill>
            <a:miter lim="800000"/>
            <a:headEnd/>
            <a:tailEnd/>
          </a:ln>
          <a:effectLst/>
          <a:extLst>
            <a:ext uri="{909E8E84-426E-40DD-AFC4-6F175D3DCCD1}">
              <a14:hiddenFill xmlns:a14="http://schemas.microsoft.com/office/drawing/2010/main">
                <a:solidFill>
                  <a:srgbClr val="0000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02" name="Rectangle 256"/>
          <p:cNvSpPr>
            <a:spLocks noChangeArrowheads="1"/>
          </p:cNvSpPr>
          <p:nvPr/>
        </p:nvSpPr>
        <p:spPr bwMode="auto">
          <a:xfrm>
            <a:off x="5699125" y="2281238"/>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03" name="Rectangle 257"/>
          <p:cNvSpPr>
            <a:spLocks noChangeArrowheads="1"/>
          </p:cNvSpPr>
          <p:nvPr/>
        </p:nvSpPr>
        <p:spPr bwMode="auto">
          <a:xfrm>
            <a:off x="5699125" y="1976438"/>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04" name="Rectangle 258"/>
          <p:cNvSpPr>
            <a:spLocks noChangeArrowheads="1"/>
          </p:cNvSpPr>
          <p:nvPr/>
        </p:nvSpPr>
        <p:spPr bwMode="auto">
          <a:xfrm>
            <a:off x="5699125" y="3805238"/>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05" name="Rectangle 259"/>
          <p:cNvSpPr>
            <a:spLocks noChangeArrowheads="1"/>
          </p:cNvSpPr>
          <p:nvPr/>
        </p:nvSpPr>
        <p:spPr bwMode="auto">
          <a:xfrm>
            <a:off x="5699125" y="4110038"/>
            <a:ext cx="304800" cy="304800"/>
          </a:xfrm>
          <a:prstGeom prst="rect">
            <a:avLst/>
          </a:prstGeom>
          <a:solidFill>
            <a:schemeClr val="bg1"/>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949508" name="Group 260"/>
          <p:cNvGrpSpPr>
            <a:grpSpLocks/>
          </p:cNvGrpSpPr>
          <p:nvPr/>
        </p:nvGrpSpPr>
        <p:grpSpPr bwMode="auto">
          <a:xfrm>
            <a:off x="7531100" y="2290763"/>
            <a:ext cx="379413" cy="304800"/>
            <a:chOff x="3119" y="1634"/>
            <a:chExt cx="239" cy="192"/>
          </a:xfrm>
        </p:grpSpPr>
        <p:sp>
          <p:nvSpPr>
            <p:cNvPr id="10617" name="Rectangle 261"/>
            <p:cNvSpPr>
              <a:spLocks noChangeArrowheads="1"/>
            </p:cNvSpPr>
            <p:nvPr/>
          </p:nvSpPr>
          <p:spPr bwMode="auto">
            <a:xfrm>
              <a:off x="3123" y="1634"/>
              <a:ext cx="192" cy="192"/>
            </a:xfrm>
            <a:prstGeom prst="rect">
              <a:avLst/>
            </a:prstGeom>
            <a:solidFill>
              <a:srgbClr val="808080"/>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18" name="Text Box 262"/>
            <p:cNvSpPr txBox="1">
              <a:spLocks noChangeArrowheads="1"/>
            </p:cNvSpPr>
            <p:nvPr/>
          </p:nvSpPr>
          <p:spPr bwMode="auto">
            <a:xfrm>
              <a:off x="3119" y="1647"/>
              <a:ext cx="239" cy="13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100</a:t>
              </a:r>
            </a:p>
          </p:txBody>
        </p:sp>
      </p:grpSp>
      <p:grpSp>
        <p:nvGrpSpPr>
          <p:cNvPr id="949511" name="Group 263"/>
          <p:cNvGrpSpPr>
            <a:grpSpLocks/>
          </p:cNvGrpSpPr>
          <p:nvPr/>
        </p:nvGrpSpPr>
        <p:grpSpPr bwMode="auto">
          <a:xfrm>
            <a:off x="2216150" y="1985963"/>
            <a:ext cx="914400" cy="914400"/>
            <a:chOff x="2784" y="487"/>
            <a:chExt cx="576" cy="576"/>
          </a:xfrm>
        </p:grpSpPr>
        <p:sp>
          <p:nvSpPr>
            <p:cNvPr id="10608" name="Rectangle 264"/>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09" name="Rectangle 265"/>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10" name="Rectangle 266"/>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11" name="Rectangle 267"/>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12" name="Rectangle 268"/>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13" name="Rectangle 269"/>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14" name="Rectangle 270"/>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15" name="Rectangle 271"/>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16" name="Rectangle 272"/>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949521" name="Group 273"/>
          <p:cNvGrpSpPr>
            <a:grpSpLocks/>
          </p:cNvGrpSpPr>
          <p:nvPr/>
        </p:nvGrpSpPr>
        <p:grpSpPr bwMode="auto">
          <a:xfrm>
            <a:off x="2522538" y="1981200"/>
            <a:ext cx="914400" cy="914400"/>
            <a:chOff x="2784" y="487"/>
            <a:chExt cx="576" cy="576"/>
          </a:xfrm>
        </p:grpSpPr>
        <p:sp>
          <p:nvSpPr>
            <p:cNvPr id="10599" name="Rectangle 274"/>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00" name="Rectangle 275"/>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01" name="Rectangle 276"/>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02" name="Rectangle 277"/>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03" name="Rectangle 278"/>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04" name="Rectangle 279"/>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05" name="Rectangle 280"/>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06" name="Rectangle 281"/>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607" name="Rectangle 282"/>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949531" name="Group 283"/>
          <p:cNvGrpSpPr>
            <a:grpSpLocks/>
          </p:cNvGrpSpPr>
          <p:nvPr/>
        </p:nvGrpSpPr>
        <p:grpSpPr bwMode="auto">
          <a:xfrm>
            <a:off x="1001713" y="2286000"/>
            <a:ext cx="914400" cy="914400"/>
            <a:chOff x="2784" y="487"/>
            <a:chExt cx="576" cy="576"/>
          </a:xfrm>
        </p:grpSpPr>
        <p:sp>
          <p:nvSpPr>
            <p:cNvPr id="10590" name="Rectangle 284"/>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91" name="Rectangle 285"/>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92" name="Rectangle 286"/>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93" name="Rectangle 287"/>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94" name="Rectangle 288"/>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95" name="Rectangle 289"/>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96" name="Rectangle 290"/>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97" name="Rectangle 291"/>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98" name="Rectangle 292"/>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949541" name="Group 293"/>
          <p:cNvGrpSpPr>
            <a:grpSpLocks/>
          </p:cNvGrpSpPr>
          <p:nvPr/>
        </p:nvGrpSpPr>
        <p:grpSpPr bwMode="auto">
          <a:xfrm>
            <a:off x="1304925" y="2289175"/>
            <a:ext cx="914400" cy="914400"/>
            <a:chOff x="2784" y="487"/>
            <a:chExt cx="576" cy="576"/>
          </a:xfrm>
        </p:grpSpPr>
        <p:sp>
          <p:nvSpPr>
            <p:cNvPr id="10581" name="Rectangle 294"/>
            <p:cNvSpPr>
              <a:spLocks noChangeArrowheads="1"/>
            </p:cNvSpPr>
            <p:nvPr/>
          </p:nvSpPr>
          <p:spPr bwMode="auto">
            <a:xfrm>
              <a:off x="2976"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82" name="Rectangle 295"/>
            <p:cNvSpPr>
              <a:spLocks noChangeArrowheads="1"/>
            </p:cNvSpPr>
            <p:nvPr/>
          </p:nvSpPr>
          <p:spPr bwMode="auto">
            <a:xfrm>
              <a:off x="3168"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83" name="Rectangle 296"/>
            <p:cNvSpPr>
              <a:spLocks noChangeArrowheads="1"/>
            </p:cNvSpPr>
            <p:nvPr/>
          </p:nvSpPr>
          <p:spPr bwMode="auto">
            <a:xfrm>
              <a:off x="2976"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84" name="Rectangle 297"/>
            <p:cNvSpPr>
              <a:spLocks noChangeArrowheads="1"/>
            </p:cNvSpPr>
            <p:nvPr/>
          </p:nvSpPr>
          <p:spPr bwMode="auto">
            <a:xfrm>
              <a:off x="3168"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85" name="Rectangle 298"/>
            <p:cNvSpPr>
              <a:spLocks noChangeArrowheads="1"/>
            </p:cNvSpPr>
            <p:nvPr/>
          </p:nvSpPr>
          <p:spPr bwMode="auto">
            <a:xfrm>
              <a:off x="3168"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86" name="Rectangle 299"/>
            <p:cNvSpPr>
              <a:spLocks noChangeArrowheads="1"/>
            </p:cNvSpPr>
            <p:nvPr/>
          </p:nvSpPr>
          <p:spPr bwMode="auto">
            <a:xfrm>
              <a:off x="2976"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87" name="Rectangle 300"/>
            <p:cNvSpPr>
              <a:spLocks noChangeArrowheads="1"/>
            </p:cNvSpPr>
            <p:nvPr/>
          </p:nvSpPr>
          <p:spPr bwMode="auto">
            <a:xfrm>
              <a:off x="2784" y="487"/>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88" name="Rectangle 301"/>
            <p:cNvSpPr>
              <a:spLocks noChangeArrowheads="1"/>
            </p:cNvSpPr>
            <p:nvPr/>
          </p:nvSpPr>
          <p:spPr bwMode="auto">
            <a:xfrm>
              <a:off x="2784" y="871"/>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89" name="Rectangle 302"/>
            <p:cNvSpPr>
              <a:spLocks noChangeArrowheads="1"/>
            </p:cNvSpPr>
            <p:nvPr/>
          </p:nvSpPr>
          <p:spPr bwMode="auto">
            <a:xfrm>
              <a:off x="2784" y="679"/>
              <a:ext cx="192" cy="192"/>
            </a:xfrm>
            <a:prstGeom prst="rect">
              <a:avLst/>
            </a:prstGeom>
            <a:solidFill>
              <a:srgbClr val="00FF00">
                <a:alpha val="50195"/>
              </a:srgbClr>
            </a:solidFill>
            <a:ln>
              <a:noFill/>
            </a:ln>
            <a:effectLst/>
            <a:extLst>
              <a:ext uri="{91240B29-F687-4F45-9708-019B960494DF}">
                <a14:hiddenLine xmlns:a14="http://schemas.microsoft.com/office/drawing/2010/main" w="12700">
                  <a:solidFill>
                    <a:srgbClr val="783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0411" name="Text Box 303"/>
          <p:cNvSpPr txBox="1">
            <a:spLocks noChangeArrowheads="1"/>
          </p:cNvSpPr>
          <p:nvPr/>
        </p:nvSpPr>
        <p:spPr bwMode="auto">
          <a:xfrm>
            <a:off x="928688" y="26812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219</a:t>
            </a:r>
          </a:p>
        </p:txBody>
      </p:sp>
      <p:sp>
        <p:nvSpPr>
          <p:cNvPr id="10412" name="Text Box 304"/>
          <p:cNvSpPr txBox="1">
            <a:spLocks noChangeArrowheads="1"/>
          </p:cNvSpPr>
          <p:nvPr/>
        </p:nvSpPr>
        <p:spPr bwMode="auto">
          <a:xfrm>
            <a:off x="1536700" y="268128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12</a:t>
            </a:r>
          </a:p>
        </p:txBody>
      </p:sp>
      <p:sp>
        <p:nvSpPr>
          <p:cNvPr id="10413" name="Text Box 305"/>
          <p:cNvSpPr txBox="1">
            <a:spLocks noChangeArrowheads="1"/>
          </p:cNvSpPr>
          <p:nvPr/>
        </p:nvSpPr>
        <p:spPr bwMode="auto">
          <a:xfrm>
            <a:off x="1233488" y="26812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57</a:t>
            </a:r>
          </a:p>
        </p:txBody>
      </p:sp>
      <p:sp>
        <p:nvSpPr>
          <p:cNvPr id="10414" name="Text Box 306"/>
          <p:cNvSpPr txBox="1">
            <a:spLocks noChangeArrowheads="1"/>
          </p:cNvSpPr>
          <p:nvPr/>
        </p:nvSpPr>
        <p:spPr bwMode="auto">
          <a:xfrm>
            <a:off x="2446338" y="236537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213</a:t>
            </a:r>
          </a:p>
        </p:txBody>
      </p:sp>
      <p:sp>
        <p:nvSpPr>
          <p:cNvPr id="10415" name="Text Box 307"/>
          <p:cNvSpPr txBox="1">
            <a:spLocks noChangeArrowheads="1"/>
          </p:cNvSpPr>
          <p:nvPr/>
        </p:nvSpPr>
        <p:spPr bwMode="auto">
          <a:xfrm>
            <a:off x="928688" y="236537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14</a:t>
            </a:r>
          </a:p>
        </p:txBody>
      </p:sp>
      <p:sp>
        <p:nvSpPr>
          <p:cNvPr id="10416" name="Text Box 308"/>
          <p:cNvSpPr txBox="1">
            <a:spLocks noChangeArrowheads="1"/>
          </p:cNvSpPr>
          <p:nvPr/>
        </p:nvSpPr>
        <p:spPr bwMode="auto">
          <a:xfrm>
            <a:off x="1231900" y="2365375"/>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41</a:t>
            </a:r>
          </a:p>
        </p:txBody>
      </p:sp>
      <p:sp>
        <p:nvSpPr>
          <p:cNvPr id="10417" name="Text Box 309"/>
          <p:cNvSpPr txBox="1">
            <a:spLocks noChangeArrowheads="1"/>
          </p:cNvSpPr>
          <p:nvPr/>
        </p:nvSpPr>
        <p:spPr bwMode="auto">
          <a:xfrm>
            <a:off x="2143125" y="2365375"/>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62</a:t>
            </a:r>
          </a:p>
        </p:txBody>
      </p:sp>
      <p:sp>
        <p:nvSpPr>
          <p:cNvPr id="10418" name="Text Box 310"/>
          <p:cNvSpPr txBox="1">
            <a:spLocks noChangeArrowheads="1"/>
          </p:cNvSpPr>
          <p:nvPr/>
        </p:nvSpPr>
        <p:spPr bwMode="auto">
          <a:xfrm>
            <a:off x="2751138" y="236537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52</a:t>
            </a:r>
          </a:p>
        </p:txBody>
      </p:sp>
      <p:sp>
        <p:nvSpPr>
          <p:cNvPr id="10419" name="Text Box 311"/>
          <p:cNvSpPr txBox="1">
            <a:spLocks noChangeArrowheads="1"/>
          </p:cNvSpPr>
          <p:nvPr/>
        </p:nvSpPr>
        <p:spPr bwMode="auto">
          <a:xfrm>
            <a:off x="1536700" y="2365375"/>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197</a:t>
            </a:r>
          </a:p>
        </p:txBody>
      </p:sp>
      <p:sp>
        <p:nvSpPr>
          <p:cNvPr id="10420" name="Text Box 312"/>
          <p:cNvSpPr txBox="1">
            <a:spLocks noChangeArrowheads="1"/>
          </p:cNvSpPr>
          <p:nvPr/>
        </p:nvSpPr>
        <p:spPr bwMode="auto">
          <a:xfrm>
            <a:off x="1839913" y="236537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81</a:t>
            </a:r>
          </a:p>
        </p:txBody>
      </p:sp>
      <p:sp>
        <p:nvSpPr>
          <p:cNvPr id="10421" name="Text Box 313"/>
          <p:cNvSpPr txBox="1">
            <a:spLocks noChangeArrowheads="1"/>
          </p:cNvSpPr>
          <p:nvPr/>
        </p:nvSpPr>
        <p:spPr bwMode="auto">
          <a:xfrm>
            <a:off x="3054350" y="2365375"/>
            <a:ext cx="379413"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87</a:t>
            </a:r>
          </a:p>
        </p:txBody>
      </p:sp>
      <p:sp>
        <p:nvSpPr>
          <p:cNvPr id="10422" name="Text Box 314"/>
          <p:cNvSpPr txBox="1">
            <a:spLocks noChangeArrowheads="1"/>
          </p:cNvSpPr>
          <p:nvPr/>
        </p:nvSpPr>
        <p:spPr bwMode="auto">
          <a:xfrm>
            <a:off x="928688" y="2060575"/>
            <a:ext cx="379412" cy="214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208</a:t>
            </a:r>
          </a:p>
        </p:txBody>
      </p:sp>
      <p:sp>
        <p:nvSpPr>
          <p:cNvPr id="10423" name="Text Box 315"/>
          <p:cNvSpPr txBox="1">
            <a:spLocks noChangeArrowheads="1"/>
          </p:cNvSpPr>
          <p:nvPr/>
        </p:nvSpPr>
        <p:spPr bwMode="auto">
          <a:xfrm>
            <a:off x="2751138" y="20748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17</a:t>
            </a:r>
          </a:p>
        </p:txBody>
      </p:sp>
      <p:sp>
        <p:nvSpPr>
          <p:cNvPr id="10424" name="Text Box 316"/>
          <p:cNvSpPr txBox="1">
            <a:spLocks noChangeArrowheads="1"/>
          </p:cNvSpPr>
          <p:nvPr/>
        </p:nvSpPr>
        <p:spPr bwMode="auto">
          <a:xfrm>
            <a:off x="1839913" y="20748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44</a:t>
            </a:r>
          </a:p>
        </p:txBody>
      </p:sp>
      <p:sp>
        <p:nvSpPr>
          <p:cNvPr id="10425" name="Text Box 317"/>
          <p:cNvSpPr txBox="1">
            <a:spLocks noChangeArrowheads="1"/>
          </p:cNvSpPr>
          <p:nvPr/>
        </p:nvSpPr>
        <p:spPr bwMode="auto">
          <a:xfrm>
            <a:off x="1231900" y="20748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89</a:t>
            </a:r>
          </a:p>
        </p:txBody>
      </p:sp>
      <p:sp>
        <p:nvSpPr>
          <p:cNvPr id="10426" name="Text Box 318"/>
          <p:cNvSpPr txBox="1">
            <a:spLocks noChangeArrowheads="1"/>
          </p:cNvSpPr>
          <p:nvPr/>
        </p:nvSpPr>
        <p:spPr bwMode="auto">
          <a:xfrm>
            <a:off x="1536700" y="20748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59</a:t>
            </a:r>
          </a:p>
        </p:txBody>
      </p:sp>
      <p:sp>
        <p:nvSpPr>
          <p:cNvPr id="10427" name="Text Box 319"/>
          <p:cNvSpPr txBox="1">
            <a:spLocks noChangeArrowheads="1"/>
          </p:cNvSpPr>
          <p:nvPr/>
        </p:nvSpPr>
        <p:spPr bwMode="auto">
          <a:xfrm>
            <a:off x="2143125" y="20748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122</a:t>
            </a:r>
          </a:p>
        </p:txBody>
      </p:sp>
      <p:sp>
        <p:nvSpPr>
          <p:cNvPr id="10428" name="Text Box 320"/>
          <p:cNvSpPr txBox="1">
            <a:spLocks noChangeArrowheads="1"/>
          </p:cNvSpPr>
          <p:nvPr/>
        </p:nvSpPr>
        <p:spPr bwMode="auto">
          <a:xfrm>
            <a:off x="2446338" y="2074863"/>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49</a:t>
            </a:r>
          </a:p>
        </p:txBody>
      </p:sp>
      <p:sp>
        <p:nvSpPr>
          <p:cNvPr id="10429" name="Text Box 321"/>
          <p:cNvSpPr txBox="1">
            <a:spLocks noChangeArrowheads="1"/>
          </p:cNvSpPr>
          <p:nvPr/>
        </p:nvSpPr>
        <p:spPr bwMode="auto">
          <a:xfrm>
            <a:off x="3054350" y="2074863"/>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96</a:t>
            </a:r>
          </a:p>
        </p:txBody>
      </p:sp>
      <p:sp>
        <p:nvSpPr>
          <p:cNvPr id="10430" name="Text Box 322"/>
          <p:cNvSpPr txBox="1">
            <a:spLocks noChangeArrowheads="1"/>
          </p:cNvSpPr>
          <p:nvPr/>
        </p:nvSpPr>
        <p:spPr bwMode="auto">
          <a:xfrm>
            <a:off x="1839913" y="26812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45</a:t>
            </a:r>
          </a:p>
        </p:txBody>
      </p:sp>
      <p:sp>
        <p:nvSpPr>
          <p:cNvPr id="10431" name="Text Box 323"/>
          <p:cNvSpPr txBox="1">
            <a:spLocks noChangeArrowheads="1"/>
          </p:cNvSpPr>
          <p:nvPr/>
        </p:nvSpPr>
        <p:spPr bwMode="auto">
          <a:xfrm>
            <a:off x="3054350" y="268128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221</a:t>
            </a:r>
          </a:p>
        </p:txBody>
      </p:sp>
      <p:sp>
        <p:nvSpPr>
          <p:cNvPr id="10432" name="Text Box 324"/>
          <p:cNvSpPr txBox="1">
            <a:spLocks noChangeArrowheads="1"/>
          </p:cNvSpPr>
          <p:nvPr/>
        </p:nvSpPr>
        <p:spPr bwMode="auto">
          <a:xfrm>
            <a:off x="2446338" y="26812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19</a:t>
            </a:r>
          </a:p>
        </p:txBody>
      </p:sp>
      <p:sp>
        <p:nvSpPr>
          <p:cNvPr id="10433" name="Text Box 325"/>
          <p:cNvSpPr txBox="1">
            <a:spLocks noChangeArrowheads="1"/>
          </p:cNvSpPr>
          <p:nvPr/>
        </p:nvSpPr>
        <p:spPr bwMode="auto">
          <a:xfrm>
            <a:off x="2143125" y="268128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187</a:t>
            </a:r>
          </a:p>
        </p:txBody>
      </p:sp>
      <p:sp>
        <p:nvSpPr>
          <p:cNvPr id="10434" name="Text Box 326"/>
          <p:cNvSpPr txBox="1">
            <a:spLocks noChangeArrowheads="1"/>
          </p:cNvSpPr>
          <p:nvPr/>
        </p:nvSpPr>
        <p:spPr bwMode="auto">
          <a:xfrm>
            <a:off x="2751138" y="26812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191</a:t>
            </a:r>
          </a:p>
        </p:txBody>
      </p:sp>
      <p:sp>
        <p:nvSpPr>
          <p:cNvPr id="10435" name="Text Box 327"/>
          <p:cNvSpPr txBox="1">
            <a:spLocks noChangeArrowheads="1"/>
          </p:cNvSpPr>
          <p:nvPr/>
        </p:nvSpPr>
        <p:spPr bwMode="auto">
          <a:xfrm>
            <a:off x="1839913" y="29860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212</a:t>
            </a:r>
          </a:p>
        </p:txBody>
      </p:sp>
      <p:sp>
        <p:nvSpPr>
          <p:cNvPr id="10436" name="Text Box 328"/>
          <p:cNvSpPr txBox="1">
            <a:spLocks noChangeArrowheads="1"/>
          </p:cNvSpPr>
          <p:nvPr/>
        </p:nvSpPr>
        <p:spPr bwMode="auto">
          <a:xfrm>
            <a:off x="1231900" y="298608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81</a:t>
            </a:r>
          </a:p>
        </p:txBody>
      </p:sp>
      <p:sp>
        <p:nvSpPr>
          <p:cNvPr id="10437" name="Text Box 329"/>
          <p:cNvSpPr txBox="1">
            <a:spLocks noChangeArrowheads="1"/>
          </p:cNvSpPr>
          <p:nvPr/>
        </p:nvSpPr>
        <p:spPr bwMode="auto">
          <a:xfrm>
            <a:off x="1536700" y="2986088"/>
            <a:ext cx="379413"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46</a:t>
            </a:r>
          </a:p>
        </p:txBody>
      </p:sp>
      <p:sp>
        <p:nvSpPr>
          <p:cNvPr id="10438" name="Text Box 330"/>
          <p:cNvSpPr txBox="1">
            <a:spLocks noChangeArrowheads="1"/>
          </p:cNvSpPr>
          <p:nvPr/>
        </p:nvSpPr>
        <p:spPr bwMode="auto">
          <a:xfrm>
            <a:off x="928688" y="2986088"/>
            <a:ext cx="379412"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800" b="1">
                <a:solidFill>
                  <a:srgbClr val="783C00"/>
                </a:solidFill>
                <a:latin typeface="Times New Roman" pitchFamily="18" charset="0"/>
              </a:rPr>
              <a:t>43</a:t>
            </a:r>
          </a:p>
        </p:txBody>
      </p:sp>
      <p:grpSp>
        <p:nvGrpSpPr>
          <p:cNvPr id="949579" name="Group 331"/>
          <p:cNvGrpSpPr>
            <a:grpSpLocks/>
          </p:cNvGrpSpPr>
          <p:nvPr/>
        </p:nvGrpSpPr>
        <p:grpSpPr bwMode="auto">
          <a:xfrm>
            <a:off x="1081088" y="1968500"/>
            <a:ext cx="911225" cy="850900"/>
            <a:chOff x="1828" y="2877"/>
            <a:chExt cx="574" cy="536"/>
          </a:xfrm>
        </p:grpSpPr>
        <p:sp>
          <p:nvSpPr>
            <p:cNvPr id="10572" name="Text Box 332"/>
            <p:cNvSpPr txBox="1">
              <a:spLocks noChangeArrowheads="1"/>
            </p:cNvSpPr>
            <p:nvPr/>
          </p:nvSpPr>
          <p:spPr bwMode="auto">
            <a:xfrm>
              <a:off x="1829"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573" name="Text Box 333"/>
            <p:cNvSpPr txBox="1">
              <a:spLocks noChangeArrowheads="1"/>
            </p:cNvSpPr>
            <p:nvPr/>
          </p:nvSpPr>
          <p:spPr bwMode="auto">
            <a:xfrm>
              <a:off x="2020"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574" name="Text Box 334"/>
            <p:cNvSpPr txBox="1">
              <a:spLocks noChangeArrowheads="1"/>
            </p:cNvSpPr>
            <p:nvPr/>
          </p:nvSpPr>
          <p:spPr bwMode="auto">
            <a:xfrm>
              <a:off x="2212"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575" name="Text Box 335"/>
            <p:cNvSpPr txBox="1">
              <a:spLocks noChangeArrowheads="1"/>
            </p:cNvSpPr>
            <p:nvPr/>
          </p:nvSpPr>
          <p:spPr bwMode="auto">
            <a:xfrm>
              <a:off x="1829" y="3068"/>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576" name="Text Box 336"/>
            <p:cNvSpPr txBox="1">
              <a:spLocks noChangeArrowheads="1"/>
            </p:cNvSpPr>
            <p:nvPr/>
          </p:nvSpPr>
          <p:spPr bwMode="auto">
            <a:xfrm>
              <a:off x="2020" y="3068"/>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4</a:t>
              </a:r>
            </a:p>
          </p:txBody>
        </p:sp>
        <p:sp>
          <p:nvSpPr>
            <p:cNvPr id="10577" name="Text Box 337"/>
            <p:cNvSpPr txBox="1">
              <a:spLocks noChangeArrowheads="1"/>
            </p:cNvSpPr>
            <p:nvPr/>
          </p:nvSpPr>
          <p:spPr bwMode="auto">
            <a:xfrm>
              <a:off x="2210" y="3068"/>
              <a:ext cx="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578" name="Text Box 338"/>
            <p:cNvSpPr txBox="1">
              <a:spLocks noChangeArrowheads="1"/>
            </p:cNvSpPr>
            <p:nvPr/>
          </p:nvSpPr>
          <p:spPr bwMode="auto">
            <a:xfrm>
              <a:off x="1828" y="3259"/>
              <a:ext cx="1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579" name="Text Box 339"/>
            <p:cNvSpPr txBox="1">
              <a:spLocks noChangeArrowheads="1"/>
            </p:cNvSpPr>
            <p:nvPr/>
          </p:nvSpPr>
          <p:spPr bwMode="auto">
            <a:xfrm>
              <a:off x="2019" y="3259"/>
              <a:ext cx="1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580" name="Text Box 340"/>
            <p:cNvSpPr txBox="1">
              <a:spLocks noChangeArrowheads="1"/>
            </p:cNvSpPr>
            <p:nvPr/>
          </p:nvSpPr>
          <p:spPr bwMode="auto">
            <a:xfrm>
              <a:off x="2210" y="3259"/>
              <a:ext cx="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grpSp>
      <p:grpSp>
        <p:nvGrpSpPr>
          <p:cNvPr id="949589" name="Group 341"/>
          <p:cNvGrpSpPr>
            <a:grpSpLocks/>
          </p:cNvGrpSpPr>
          <p:nvPr/>
        </p:nvGrpSpPr>
        <p:grpSpPr bwMode="auto">
          <a:xfrm>
            <a:off x="915988" y="4716463"/>
            <a:ext cx="2744787" cy="1444625"/>
            <a:chOff x="3780" y="2828"/>
            <a:chExt cx="1729" cy="910"/>
          </a:xfrm>
        </p:grpSpPr>
        <p:sp>
          <p:nvSpPr>
            <p:cNvPr id="10563" name="Text Box 342"/>
            <p:cNvSpPr txBox="1">
              <a:spLocks noChangeArrowheads="1"/>
            </p:cNvSpPr>
            <p:nvPr/>
          </p:nvSpPr>
          <p:spPr bwMode="auto">
            <a:xfrm>
              <a:off x="3817" y="2828"/>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a:t>
              </a:r>
            </a:p>
          </p:txBody>
        </p:sp>
        <p:sp>
          <p:nvSpPr>
            <p:cNvPr id="10564" name="Text Box 343"/>
            <p:cNvSpPr txBox="1">
              <a:spLocks noChangeArrowheads="1"/>
            </p:cNvSpPr>
            <p:nvPr/>
          </p:nvSpPr>
          <p:spPr bwMode="auto">
            <a:xfrm>
              <a:off x="3780" y="2932"/>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16</a:t>
              </a:r>
            </a:p>
          </p:txBody>
        </p:sp>
        <p:sp>
          <p:nvSpPr>
            <p:cNvPr id="10565" name="Text Box 344"/>
            <p:cNvSpPr txBox="1">
              <a:spLocks noChangeArrowheads="1"/>
            </p:cNvSpPr>
            <p:nvPr/>
          </p:nvSpPr>
          <p:spPr bwMode="auto">
            <a:xfrm>
              <a:off x="3817" y="2828"/>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_</a:t>
              </a:r>
            </a:p>
          </p:txBody>
        </p:sp>
        <p:sp>
          <p:nvSpPr>
            <p:cNvPr id="10566" name="Text Box 345"/>
            <p:cNvSpPr txBox="1">
              <a:spLocks noChangeArrowheads="1"/>
            </p:cNvSpPr>
            <p:nvPr/>
          </p:nvSpPr>
          <p:spPr bwMode="auto">
            <a:xfrm>
              <a:off x="3876" y="2875"/>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0567" name="Text Box 346"/>
            <p:cNvSpPr txBox="1">
              <a:spLocks noChangeArrowheads="1"/>
            </p:cNvSpPr>
            <p:nvPr/>
          </p:nvSpPr>
          <p:spPr bwMode="auto">
            <a:xfrm>
              <a:off x="3971" y="2876"/>
              <a:ext cx="1538"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1*208  +  2*89  +  1*59</a:t>
              </a:r>
            </a:p>
          </p:txBody>
        </p:sp>
        <p:sp>
          <p:nvSpPr>
            <p:cNvPr id="10568" name="Text Box 347"/>
            <p:cNvSpPr txBox="1">
              <a:spLocks noChangeArrowheads="1"/>
            </p:cNvSpPr>
            <p:nvPr/>
          </p:nvSpPr>
          <p:spPr bwMode="auto">
            <a:xfrm>
              <a:off x="3836" y="3087"/>
              <a:ext cx="1538"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   2*14    +  4*41  +  2*197</a:t>
              </a:r>
            </a:p>
          </p:txBody>
        </p:sp>
        <p:sp>
          <p:nvSpPr>
            <p:cNvPr id="10569" name="Text Box 348"/>
            <p:cNvSpPr txBox="1">
              <a:spLocks noChangeArrowheads="1"/>
            </p:cNvSpPr>
            <p:nvPr/>
          </p:nvSpPr>
          <p:spPr bwMode="auto">
            <a:xfrm>
              <a:off x="3836" y="3326"/>
              <a:ext cx="1538"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   1*219  +  2*57  +  1*12  )</a:t>
              </a:r>
            </a:p>
          </p:txBody>
        </p:sp>
        <p:sp>
          <p:nvSpPr>
            <p:cNvPr id="10570" name="Text Box 349"/>
            <p:cNvSpPr txBox="1">
              <a:spLocks noChangeArrowheads="1"/>
            </p:cNvSpPr>
            <p:nvPr/>
          </p:nvSpPr>
          <p:spPr bwMode="auto">
            <a:xfrm>
              <a:off x="3805" y="3565"/>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 </a:t>
              </a:r>
            </a:p>
          </p:txBody>
        </p:sp>
        <p:sp>
          <p:nvSpPr>
            <p:cNvPr id="10571" name="Text Box 350"/>
            <p:cNvSpPr txBox="1">
              <a:spLocks noChangeArrowheads="1"/>
            </p:cNvSpPr>
            <p:nvPr/>
          </p:nvSpPr>
          <p:spPr bwMode="auto">
            <a:xfrm>
              <a:off x="3924" y="3565"/>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86</a:t>
              </a:r>
            </a:p>
          </p:txBody>
        </p:sp>
      </p:grpSp>
      <p:grpSp>
        <p:nvGrpSpPr>
          <p:cNvPr id="949599" name="Group 351"/>
          <p:cNvGrpSpPr>
            <a:grpSpLocks/>
          </p:cNvGrpSpPr>
          <p:nvPr/>
        </p:nvGrpSpPr>
        <p:grpSpPr bwMode="auto">
          <a:xfrm>
            <a:off x="915988" y="4713288"/>
            <a:ext cx="2744787" cy="1444625"/>
            <a:chOff x="3310" y="2590"/>
            <a:chExt cx="1729" cy="910"/>
          </a:xfrm>
        </p:grpSpPr>
        <p:sp>
          <p:nvSpPr>
            <p:cNvPr id="10554" name="Text Box 352"/>
            <p:cNvSpPr txBox="1">
              <a:spLocks noChangeArrowheads="1"/>
            </p:cNvSpPr>
            <p:nvPr/>
          </p:nvSpPr>
          <p:spPr bwMode="auto">
            <a:xfrm>
              <a:off x="3347" y="2590"/>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a:t>
              </a:r>
            </a:p>
          </p:txBody>
        </p:sp>
        <p:sp>
          <p:nvSpPr>
            <p:cNvPr id="10555" name="Text Box 353"/>
            <p:cNvSpPr txBox="1">
              <a:spLocks noChangeArrowheads="1"/>
            </p:cNvSpPr>
            <p:nvPr/>
          </p:nvSpPr>
          <p:spPr bwMode="auto">
            <a:xfrm>
              <a:off x="3310" y="2694"/>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16</a:t>
              </a:r>
            </a:p>
          </p:txBody>
        </p:sp>
        <p:sp>
          <p:nvSpPr>
            <p:cNvPr id="10556" name="Text Box 354"/>
            <p:cNvSpPr txBox="1">
              <a:spLocks noChangeArrowheads="1"/>
            </p:cNvSpPr>
            <p:nvPr/>
          </p:nvSpPr>
          <p:spPr bwMode="auto">
            <a:xfrm>
              <a:off x="3347" y="2590"/>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_</a:t>
              </a:r>
            </a:p>
          </p:txBody>
        </p:sp>
        <p:sp>
          <p:nvSpPr>
            <p:cNvPr id="10557" name="Text Box 355"/>
            <p:cNvSpPr txBox="1">
              <a:spLocks noChangeArrowheads="1"/>
            </p:cNvSpPr>
            <p:nvPr/>
          </p:nvSpPr>
          <p:spPr bwMode="auto">
            <a:xfrm>
              <a:off x="3406" y="2637"/>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0558" name="Text Box 356"/>
            <p:cNvSpPr txBox="1">
              <a:spLocks noChangeArrowheads="1"/>
            </p:cNvSpPr>
            <p:nvPr/>
          </p:nvSpPr>
          <p:spPr bwMode="auto">
            <a:xfrm>
              <a:off x="3501" y="2638"/>
              <a:ext cx="1538"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1*89   +  2*59  +  1*44</a:t>
              </a:r>
            </a:p>
          </p:txBody>
        </p:sp>
        <p:sp>
          <p:nvSpPr>
            <p:cNvPr id="10559" name="Text Box 357"/>
            <p:cNvSpPr txBox="1">
              <a:spLocks noChangeArrowheads="1"/>
            </p:cNvSpPr>
            <p:nvPr/>
          </p:nvSpPr>
          <p:spPr bwMode="auto">
            <a:xfrm>
              <a:off x="3366" y="2849"/>
              <a:ext cx="1538"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   2*41   +  4*197  +  2*81</a:t>
              </a:r>
            </a:p>
          </p:txBody>
        </p:sp>
        <p:sp>
          <p:nvSpPr>
            <p:cNvPr id="10560" name="Text Box 358"/>
            <p:cNvSpPr txBox="1">
              <a:spLocks noChangeArrowheads="1"/>
            </p:cNvSpPr>
            <p:nvPr/>
          </p:nvSpPr>
          <p:spPr bwMode="auto">
            <a:xfrm>
              <a:off x="3366" y="3088"/>
              <a:ext cx="1538"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   1*57  +  2*12  +  1*45  )</a:t>
              </a:r>
            </a:p>
          </p:txBody>
        </p:sp>
        <p:sp>
          <p:nvSpPr>
            <p:cNvPr id="10561" name="Text Box 359"/>
            <p:cNvSpPr txBox="1">
              <a:spLocks noChangeArrowheads="1"/>
            </p:cNvSpPr>
            <p:nvPr/>
          </p:nvSpPr>
          <p:spPr bwMode="auto">
            <a:xfrm>
              <a:off x="3335" y="3327"/>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 </a:t>
              </a:r>
            </a:p>
          </p:txBody>
        </p:sp>
        <p:sp>
          <p:nvSpPr>
            <p:cNvPr id="10562" name="Text Box 360"/>
            <p:cNvSpPr txBox="1">
              <a:spLocks noChangeArrowheads="1"/>
            </p:cNvSpPr>
            <p:nvPr/>
          </p:nvSpPr>
          <p:spPr bwMode="auto">
            <a:xfrm>
              <a:off x="3454" y="3327"/>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88</a:t>
              </a:r>
            </a:p>
          </p:txBody>
        </p:sp>
      </p:grpSp>
      <p:grpSp>
        <p:nvGrpSpPr>
          <p:cNvPr id="949609" name="Group 361"/>
          <p:cNvGrpSpPr>
            <a:grpSpLocks/>
          </p:cNvGrpSpPr>
          <p:nvPr/>
        </p:nvGrpSpPr>
        <p:grpSpPr bwMode="auto">
          <a:xfrm>
            <a:off x="915988" y="4713288"/>
            <a:ext cx="2744787" cy="1444625"/>
            <a:chOff x="3446" y="2590"/>
            <a:chExt cx="1729" cy="910"/>
          </a:xfrm>
        </p:grpSpPr>
        <p:sp>
          <p:nvSpPr>
            <p:cNvPr id="10545" name="Text Box 362"/>
            <p:cNvSpPr txBox="1">
              <a:spLocks noChangeArrowheads="1"/>
            </p:cNvSpPr>
            <p:nvPr/>
          </p:nvSpPr>
          <p:spPr bwMode="auto">
            <a:xfrm>
              <a:off x="3483" y="2590"/>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a:t>
              </a:r>
            </a:p>
          </p:txBody>
        </p:sp>
        <p:sp>
          <p:nvSpPr>
            <p:cNvPr id="10546" name="Text Box 363"/>
            <p:cNvSpPr txBox="1">
              <a:spLocks noChangeArrowheads="1"/>
            </p:cNvSpPr>
            <p:nvPr/>
          </p:nvSpPr>
          <p:spPr bwMode="auto">
            <a:xfrm>
              <a:off x="3446" y="2694"/>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16</a:t>
              </a:r>
            </a:p>
          </p:txBody>
        </p:sp>
        <p:sp>
          <p:nvSpPr>
            <p:cNvPr id="10547" name="Text Box 364"/>
            <p:cNvSpPr txBox="1">
              <a:spLocks noChangeArrowheads="1"/>
            </p:cNvSpPr>
            <p:nvPr/>
          </p:nvSpPr>
          <p:spPr bwMode="auto">
            <a:xfrm>
              <a:off x="3483" y="2590"/>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_</a:t>
              </a:r>
            </a:p>
          </p:txBody>
        </p:sp>
        <p:sp>
          <p:nvSpPr>
            <p:cNvPr id="10548" name="Text Box 365"/>
            <p:cNvSpPr txBox="1">
              <a:spLocks noChangeArrowheads="1"/>
            </p:cNvSpPr>
            <p:nvPr/>
          </p:nvSpPr>
          <p:spPr bwMode="auto">
            <a:xfrm>
              <a:off x="3542" y="2637"/>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0549" name="Text Box 366"/>
            <p:cNvSpPr txBox="1">
              <a:spLocks noChangeArrowheads="1"/>
            </p:cNvSpPr>
            <p:nvPr/>
          </p:nvSpPr>
          <p:spPr bwMode="auto">
            <a:xfrm>
              <a:off x="3637" y="2638"/>
              <a:ext cx="1538"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1*59   +  2*44  +  1*122</a:t>
              </a:r>
            </a:p>
          </p:txBody>
        </p:sp>
        <p:sp>
          <p:nvSpPr>
            <p:cNvPr id="10550" name="Text Box 367"/>
            <p:cNvSpPr txBox="1">
              <a:spLocks noChangeArrowheads="1"/>
            </p:cNvSpPr>
            <p:nvPr/>
          </p:nvSpPr>
          <p:spPr bwMode="auto">
            <a:xfrm>
              <a:off x="3502" y="2849"/>
              <a:ext cx="1538"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   2*197   +  4*81  +  2*62</a:t>
              </a:r>
            </a:p>
          </p:txBody>
        </p:sp>
        <p:sp>
          <p:nvSpPr>
            <p:cNvPr id="10551" name="Text Box 368"/>
            <p:cNvSpPr txBox="1">
              <a:spLocks noChangeArrowheads="1"/>
            </p:cNvSpPr>
            <p:nvPr/>
          </p:nvSpPr>
          <p:spPr bwMode="auto">
            <a:xfrm>
              <a:off x="3502" y="3088"/>
              <a:ext cx="1538"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   1*12  +  2*45  +  1*187  )</a:t>
              </a:r>
            </a:p>
          </p:txBody>
        </p:sp>
        <p:sp>
          <p:nvSpPr>
            <p:cNvPr id="10552" name="Text Box 369"/>
            <p:cNvSpPr txBox="1">
              <a:spLocks noChangeArrowheads="1"/>
            </p:cNvSpPr>
            <p:nvPr/>
          </p:nvSpPr>
          <p:spPr bwMode="auto">
            <a:xfrm>
              <a:off x="3471" y="3327"/>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 </a:t>
              </a:r>
            </a:p>
          </p:txBody>
        </p:sp>
        <p:sp>
          <p:nvSpPr>
            <p:cNvPr id="10553" name="Text Box 370"/>
            <p:cNvSpPr txBox="1">
              <a:spLocks noChangeArrowheads="1"/>
            </p:cNvSpPr>
            <p:nvPr/>
          </p:nvSpPr>
          <p:spPr bwMode="auto">
            <a:xfrm>
              <a:off x="3590" y="3327"/>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87</a:t>
              </a:r>
            </a:p>
          </p:txBody>
        </p:sp>
      </p:grpSp>
      <p:grpSp>
        <p:nvGrpSpPr>
          <p:cNvPr id="949619" name="Group 371"/>
          <p:cNvGrpSpPr>
            <a:grpSpLocks/>
          </p:cNvGrpSpPr>
          <p:nvPr/>
        </p:nvGrpSpPr>
        <p:grpSpPr bwMode="auto">
          <a:xfrm>
            <a:off x="915988" y="4713288"/>
            <a:ext cx="2744787" cy="1444625"/>
            <a:chOff x="3159" y="2732"/>
            <a:chExt cx="1729" cy="910"/>
          </a:xfrm>
        </p:grpSpPr>
        <p:sp>
          <p:nvSpPr>
            <p:cNvPr id="10536" name="Text Box 372"/>
            <p:cNvSpPr txBox="1">
              <a:spLocks noChangeArrowheads="1"/>
            </p:cNvSpPr>
            <p:nvPr/>
          </p:nvSpPr>
          <p:spPr bwMode="auto">
            <a:xfrm>
              <a:off x="3196" y="2732"/>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a:t>
              </a:r>
            </a:p>
          </p:txBody>
        </p:sp>
        <p:sp>
          <p:nvSpPr>
            <p:cNvPr id="10537" name="Text Box 373"/>
            <p:cNvSpPr txBox="1">
              <a:spLocks noChangeArrowheads="1"/>
            </p:cNvSpPr>
            <p:nvPr/>
          </p:nvSpPr>
          <p:spPr bwMode="auto">
            <a:xfrm>
              <a:off x="3159" y="2836"/>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16</a:t>
              </a:r>
            </a:p>
          </p:txBody>
        </p:sp>
        <p:sp>
          <p:nvSpPr>
            <p:cNvPr id="10538" name="Text Box 374"/>
            <p:cNvSpPr txBox="1">
              <a:spLocks noChangeArrowheads="1"/>
            </p:cNvSpPr>
            <p:nvPr/>
          </p:nvSpPr>
          <p:spPr bwMode="auto">
            <a:xfrm>
              <a:off x="3196" y="2732"/>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_</a:t>
              </a:r>
            </a:p>
          </p:txBody>
        </p:sp>
        <p:sp>
          <p:nvSpPr>
            <p:cNvPr id="10539" name="Text Box 375"/>
            <p:cNvSpPr txBox="1">
              <a:spLocks noChangeArrowheads="1"/>
            </p:cNvSpPr>
            <p:nvPr/>
          </p:nvSpPr>
          <p:spPr bwMode="auto">
            <a:xfrm>
              <a:off x="3255" y="2779"/>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a:t>
              </a:r>
            </a:p>
          </p:txBody>
        </p:sp>
        <p:sp>
          <p:nvSpPr>
            <p:cNvPr id="10540" name="Text Box 376"/>
            <p:cNvSpPr txBox="1">
              <a:spLocks noChangeArrowheads="1"/>
            </p:cNvSpPr>
            <p:nvPr/>
          </p:nvSpPr>
          <p:spPr bwMode="auto">
            <a:xfrm>
              <a:off x="3350" y="2780"/>
              <a:ext cx="1538"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1*44   +  2*122  +  1*49</a:t>
              </a:r>
            </a:p>
          </p:txBody>
        </p:sp>
        <p:sp>
          <p:nvSpPr>
            <p:cNvPr id="10541" name="Text Box 377"/>
            <p:cNvSpPr txBox="1">
              <a:spLocks noChangeArrowheads="1"/>
            </p:cNvSpPr>
            <p:nvPr/>
          </p:nvSpPr>
          <p:spPr bwMode="auto">
            <a:xfrm>
              <a:off x="3215" y="2991"/>
              <a:ext cx="1538"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   2*81   +  4*62  +  2*213</a:t>
              </a:r>
            </a:p>
          </p:txBody>
        </p:sp>
        <p:sp>
          <p:nvSpPr>
            <p:cNvPr id="10542" name="Text Box 378"/>
            <p:cNvSpPr txBox="1">
              <a:spLocks noChangeArrowheads="1"/>
            </p:cNvSpPr>
            <p:nvPr/>
          </p:nvSpPr>
          <p:spPr bwMode="auto">
            <a:xfrm>
              <a:off x="3215" y="3230"/>
              <a:ext cx="1538"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   1*45  +  2*187  +  1*19  )</a:t>
              </a:r>
            </a:p>
          </p:txBody>
        </p:sp>
        <p:sp>
          <p:nvSpPr>
            <p:cNvPr id="10543" name="Text Box 379"/>
            <p:cNvSpPr txBox="1">
              <a:spLocks noChangeArrowheads="1"/>
            </p:cNvSpPr>
            <p:nvPr/>
          </p:nvSpPr>
          <p:spPr bwMode="auto">
            <a:xfrm>
              <a:off x="3184" y="3469"/>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 </a:t>
              </a:r>
            </a:p>
          </p:txBody>
        </p:sp>
        <p:sp>
          <p:nvSpPr>
            <p:cNvPr id="10544" name="Text Box 380"/>
            <p:cNvSpPr txBox="1">
              <a:spLocks noChangeArrowheads="1"/>
            </p:cNvSpPr>
            <p:nvPr/>
          </p:nvSpPr>
          <p:spPr bwMode="auto">
            <a:xfrm>
              <a:off x="3303" y="3469"/>
              <a:ext cx="29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200" b="1">
                  <a:solidFill>
                    <a:srgbClr val="783C00"/>
                  </a:solidFill>
                  <a:latin typeface="Times New Roman" pitchFamily="18" charset="0"/>
                </a:rPr>
                <a:t>100</a:t>
              </a:r>
            </a:p>
          </p:txBody>
        </p:sp>
      </p:grpSp>
      <p:grpSp>
        <p:nvGrpSpPr>
          <p:cNvPr id="949629" name="Group 381"/>
          <p:cNvGrpSpPr>
            <a:grpSpLocks/>
          </p:cNvGrpSpPr>
          <p:nvPr/>
        </p:nvGrpSpPr>
        <p:grpSpPr bwMode="auto">
          <a:xfrm>
            <a:off x="1384300" y="1968500"/>
            <a:ext cx="911225" cy="850900"/>
            <a:chOff x="1828" y="2877"/>
            <a:chExt cx="574" cy="536"/>
          </a:xfrm>
        </p:grpSpPr>
        <p:sp>
          <p:nvSpPr>
            <p:cNvPr id="10527" name="Text Box 382"/>
            <p:cNvSpPr txBox="1">
              <a:spLocks noChangeArrowheads="1"/>
            </p:cNvSpPr>
            <p:nvPr/>
          </p:nvSpPr>
          <p:spPr bwMode="auto">
            <a:xfrm>
              <a:off x="1829"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528" name="Text Box 383"/>
            <p:cNvSpPr txBox="1">
              <a:spLocks noChangeArrowheads="1"/>
            </p:cNvSpPr>
            <p:nvPr/>
          </p:nvSpPr>
          <p:spPr bwMode="auto">
            <a:xfrm>
              <a:off x="2020"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529" name="Text Box 384"/>
            <p:cNvSpPr txBox="1">
              <a:spLocks noChangeArrowheads="1"/>
            </p:cNvSpPr>
            <p:nvPr/>
          </p:nvSpPr>
          <p:spPr bwMode="auto">
            <a:xfrm>
              <a:off x="2212"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530" name="Text Box 385"/>
            <p:cNvSpPr txBox="1">
              <a:spLocks noChangeArrowheads="1"/>
            </p:cNvSpPr>
            <p:nvPr/>
          </p:nvSpPr>
          <p:spPr bwMode="auto">
            <a:xfrm>
              <a:off x="1829" y="3068"/>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531" name="Text Box 386"/>
            <p:cNvSpPr txBox="1">
              <a:spLocks noChangeArrowheads="1"/>
            </p:cNvSpPr>
            <p:nvPr/>
          </p:nvSpPr>
          <p:spPr bwMode="auto">
            <a:xfrm>
              <a:off x="2020" y="3068"/>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4</a:t>
              </a:r>
            </a:p>
          </p:txBody>
        </p:sp>
        <p:sp>
          <p:nvSpPr>
            <p:cNvPr id="10532" name="Text Box 387"/>
            <p:cNvSpPr txBox="1">
              <a:spLocks noChangeArrowheads="1"/>
            </p:cNvSpPr>
            <p:nvPr/>
          </p:nvSpPr>
          <p:spPr bwMode="auto">
            <a:xfrm>
              <a:off x="2210" y="3068"/>
              <a:ext cx="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533" name="Text Box 388"/>
            <p:cNvSpPr txBox="1">
              <a:spLocks noChangeArrowheads="1"/>
            </p:cNvSpPr>
            <p:nvPr/>
          </p:nvSpPr>
          <p:spPr bwMode="auto">
            <a:xfrm>
              <a:off x="1828" y="3259"/>
              <a:ext cx="1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534" name="Text Box 389"/>
            <p:cNvSpPr txBox="1">
              <a:spLocks noChangeArrowheads="1"/>
            </p:cNvSpPr>
            <p:nvPr/>
          </p:nvSpPr>
          <p:spPr bwMode="auto">
            <a:xfrm>
              <a:off x="2019" y="3259"/>
              <a:ext cx="1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535" name="Text Box 390"/>
            <p:cNvSpPr txBox="1">
              <a:spLocks noChangeArrowheads="1"/>
            </p:cNvSpPr>
            <p:nvPr/>
          </p:nvSpPr>
          <p:spPr bwMode="auto">
            <a:xfrm>
              <a:off x="2210" y="3259"/>
              <a:ext cx="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grpSp>
      <p:grpSp>
        <p:nvGrpSpPr>
          <p:cNvPr id="949639" name="Group 391"/>
          <p:cNvGrpSpPr>
            <a:grpSpLocks/>
          </p:cNvGrpSpPr>
          <p:nvPr/>
        </p:nvGrpSpPr>
        <p:grpSpPr bwMode="auto">
          <a:xfrm>
            <a:off x="1687513" y="1968500"/>
            <a:ext cx="911225" cy="850900"/>
            <a:chOff x="1828" y="2877"/>
            <a:chExt cx="574" cy="536"/>
          </a:xfrm>
        </p:grpSpPr>
        <p:sp>
          <p:nvSpPr>
            <p:cNvPr id="10518" name="Text Box 392"/>
            <p:cNvSpPr txBox="1">
              <a:spLocks noChangeArrowheads="1"/>
            </p:cNvSpPr>
            <p:nvPr/>
          </p:nvSpPr>
          <p:spPr bwMode="auto">
            <a:xfrm>
              <a:off x="1829"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519" name="Text Box 393"/>
            <p:cNvSpPr txBox="1">
              <a:spLocks noChangeArrowheads="1"/>
            </p:cNvSpPr>
            <p:nvPr/>
          </p:nvSpPr>
          <p:spPr bwMode="auto">
            <a:xfrm>
              <a:off x="2020"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520" name="Text Box 394"/>
            <p:cNvSpPr txBox="1">
              <a:spLocks noChangeArrowheads="1"/>
            </p:cNvSpPr>
            <p:nvPr/>
          </p:nvSpPr>
          <p:spPr bwMode="auto">
            <a:xfrm>
              <a:off x="2212"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521" name="Text Box 395"/>
            <p:cNvSpPr txBox="1">
              <a:spLocks noChangeArrowheads="1"/>
            </p:cNvSpPr>
            <p:nvPr/>
          </p:nvSpPr>
          <p:spPr bwMode="auto">
            <a:xfrm>
              <a:off x="1829" y="3068"/>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522" name="Text Box 396"/>
            <p:cNvSpPr txBox="1">
              <a:spLocks noChangeArrowheads="1"/>
            </p:cNvSpPr>
            <p:nvPr/>
          </p:nvSpPr>
          <p:spPr bwMode="auto">
            <a:xfrm>
              <a:off x="2020" y="3068"/>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4</a:t>
              </a:r>
            </a:p>
          </p:txBody>
        </p:sp>
        <p:sp>
          <p:nvSpPr>
            <p:cNvPr id="10523" name="Text Box 397"/>
            <p:cNvSpPr txBox="1">
              <a:spLocks noChangeArrowheads="1"/>
            </p:cNvSpPr>
            <p:nvPr/>
          </p:nvSpPr>
          <p:spPr bwMode="auto">
            <a:xfrm>
              <a:off x="2210" y="3068"/>
              <a:ext cx="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524" name="Text Box 398"/>
            <p:cNvSpPr txBox="1">
              <a:spLocks noChangeArrowheads="1"/>
            </p:cNvSpPr>
            <p:nvPr/>
          </p:nvSpPr>
          <p:spPr bwMode="auto">
            <a:xfrm>
              <a:off x="1828" y="3259"/>
              <a:ext cx="1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525" name="Text Box 399"/>
            <p:cNvSpPr txBox="1">
              <a:spLocks noChangeArrowheads="1"/>
            </p:cNvSpPr>
            <p:nvPr/>
          </p:nvSpPr>
          <p:spPr bwMode="auto">
            <a:xfrm>
              <a:off x="2019" y="3259"/>
              <a:ext cx="1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526" name="Text Box 400"/>
            <p:cNvSpPr txBox="1">
              <a:spLocks noChangeArrowheads="1"/>
            </p:cNvSpPr>
            <p:nvPr/>
          </p:nvSpPr>
          <p:spPr bwMode="auto">
            <a:xfrm>
              <a:off x="2210" y="3259"/>
              <a:ext cx="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grpSp>
      <p:grpSp>
        <p:nvGrpSpPr>
          <p:cNvPr id="949649" name="Group 401"/>
          <p:cNvGrpSpPr>
            <a:grpSpLocks/>
          </p:cNvGrpSpPr>
          <p:nvPr/>
        </p:nvGrpSpPr>
        <p:grpSpPr bwMode="auto">
          <a:xfrm>
            <a:off x="1990725" y="1968500"/>
            <a:ext cx="911225" cy="850900"/>
            <a:chOff x="1828" y="2877"/>
            <a:chExt cx="574" cy="536"/>
          </a:xfrm>
        </p:grpSpPr>
        <p:sp>
          <p:nvSpPr>
            <p:cNvPr id="10509" name="Text Box 402"/>
            <p:cNvSpPr txBox="1">
              <a:spLocks noChangeArrowheads="1"/>
            </p:cNvSpPr>
            <p:nvPr/>
          </p:nvSpPr>
          <p:spPr bwMode="auto">
            <a:xfrm>
              <a:off x="1829"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510" name="Text Box 403"/>
            <p:cNvSpPr txBox="1">
              <a:spLocks noChangeArrowheads="1"/>
            </p:cNvSpPr>
            <p:nvPr/>
          </p:nvSpPr>
          <p:spPr bwMode="auto">
            <a:xfrm>
              <a:off x="2020"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511" name="Text Box 404"/>
            <p:cNvSpPr txBox="1">
              <a:spLocks noChangeArrowheads="1"/>
            </p:cNvSpPr>
            <p:nvPr/>
          </p:nvSpPr>
          <p:spPr bwMode="auto">
            <a:xfrm>
              <a:off x="2212"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512" name="Text Box 405"/>
            <p:cNvSpPr txBox="1">
              <a:spLocks noChangeArrowheads="1"/>
            </p:cNvSpPr>
            <p:nvPr/>
          </p:nvSpPr>
          <p:spPr bwMode="auto">
            <a:xfrm>
              <a:off x="1829" y="3068"/>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513" name="Text Box 406"/>
            <p:cNvSpPr txBox="1">
              <a:spLocks noChangeArrowheads="1"/>
            </p:cNvSpPr>
            <p:nvPr/>
          </p:nvSpPr>
          <p:spPr bwMode="auto">
            <a:xfrm>
              <a:off x="2020" y="3068"/>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4</a:t>
              </a:r>
            </a:p>
          </p:txBody>
        </p:sp>
        <p:sp>
          <p:nvSpPr>
            <p:cNvPr id="10514" name="Text Box 407"/>
            <p:cNvSpPr txBox="1">
              <a:spLocks noChangeArrowheads="1"/>
            </p:cNvSpPr>
            <p:nvPr/>
          </p:nvSpPr>
          <p:spPr bwMode="auto">
            <a:xfrm>
              <a:off x="2210" y="3068"/>
              <a:ext cx="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515" name="Text Box 408"/>
            <p:cNvSpPr txBox="1">
              <a:spLocks noChangeArrowheads="1"/>
            </p:cNvSpPr>
            <p:nvPr/>
          </p:nvSpPr>
          <p:spPr bwMode="auto">
            <a:xfrm>
              <a:off x="1828" y="3259"/>
              <a:ext cx="1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516" name="Text Box 409"/>
            <p:cNvSpPr txBox="1">
              <a:spLocks noChangeArrowheads="1"/>
            </p:cNvSpPr>
            <p:nvPr/>
          </p:nvSpPr>
          <p:spPr bwMode="auto">
            <a:xfrm>
              <a:off x="2019" y="3259"/>
              <a:ext cx="1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517" name="Text Box 410"/>
            <p:cNvSpPr txBox="1">
              <a:spLocks noChangeArrowheads="1"/>
            </p:cNvSpPr>
            <p:nvPr/>
          </p:nvSpPr>
          <p:spPr bwMode="auto">
            <a:xfrm>
              <a:off x="2210" y="3259"/>
              <a:ext cx="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grpSp>
      <p:grpSp>
        <p:nvGrpSpPr>
          <p:cNvPr id="949659" name="Group 411"/>
          <p:cNvGrpSpPr>
            <a:grpSpLocks/>
          </p:cNvGrpSpPr>
          <p:nvPr/>
        </p:nvGrpSpPr>
        <p:grpSpPr bwMode="auto">
          <a:xfrm>
            <a:off x="2293938" y="1968500"/>
            <a:ext cx="911225" cy="850900"/>
            <a:chOff x="1828" y="2877"/>
            <a:chExt cx="574" cy="536"/>
          </a:xfrm>
        </p:grpSpPr>
        <p:sp>
          <p:nvSpPr>
            <p:cNvPr id="10500" name="Text Box 412"/>
            <p:cNvSpPr txBox="1">
              <a:spLocks noChangeArrowheads="1"/>
            </p:cNvSpPr>
            <p:nvPr/>
          </p:nvSpPr>
          <p:spPr bwMode="auto">
            <a:xfrm>
              <a:off x="1829"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501" name="Text Box 413"/>
            <p:cNvSpPr txBox="1">
              <a:spLocks noChangeArrowheads="1"/>
            </p:cNvSpPr>
            <p:nvPr/>
          </p:nvSpPr>
          <p:spPr bwMode="auto">
            <a:xfrm>
              <a:off x="2020"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502" name="Text Box 414"/>
            <p:cNvSpPr txBox="1">
              <a:spLocks noChangeArrowheads="1"/>
            </p:cNvSpPr>
            <p:nvPr/>
          </p:nvSpPr>
          <p:spPr bwMode="auto">
            <a:xfrm>
              <a:off x="2212"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503" name="Text Box 415"/>
            <p:cNvSpPr txBox="1">
              <a:spLocks noChangeArrowheads="1"/>
            </p:cNvSpPr>
            <p:nvPr/>
          </p:nvSpPr>
          <p:spPr bwMode="auto">
            <a:xfrm>
              <a:off x="1829" y="3068"/>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504" name="Text Box 416"/>
            <p:cNvSpPr txBox="1">
              <a:spLocks noChangeArrowheads="1"/>
            </p:cNvSpPr>
            <p:nvPr/>
          </p:nvSpPr>
          <p:spPr bwMode="auto">
            <a:xfrm>
              <a:off x="2020" y="3068"/>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4</a:t>
              </a:r>
            </a:p>
          </p:txBody>
        </p:sp>
        <p:sp>
          <p:nvSpPr>
            <p:cNvPr id="10505" name="Text Box 417"/>
            <p:cNvSpPr txBox="1">
              <a:spLocks noChangeArrowheads="1"/>
            </p:cNvSpPr>
            <p:nvPr/>
          </p:nvSpPr>
          <p:spPr bwMode="auto">
            <a:xfrm>
              <a:off x="2210" y="3068"/>
              <a:ext cx="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506" name="Text Box 418"/>
            <p:cNvSpPr txBox="1">
              <a:spLocks noChangeArrowheads="1"/>
            </p:cNvSpPr>
            <p:nvPr/>
          </p:nvSpPr>
          <p:spPr bwMode="auto">
            <a:xfrm>
              <a:off x="1828" y="3259"/>
              <a:ext cx="1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507" name="Text Box 419"/>
            <p:cNvSpPr txBox="1">
              <a:spLocks noChangeArrowheads="1"/>
            </p:cNvSpPr>
            <p:nvPr/>
          </p:nvSpPr>
          <p:spPr bwMode="auto">
            <a:xfrm>
              <a:off x="2019" y="3259"/>
              <a:ext cx="1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508" name="Text Box 420"/>
            <p:cNvSpPr txBox="1">
              <a:spLocks noChangeArrowheads="1"/>
            </p:cNvSpPr>
            <p:nvPr/>
          </p:nvSpPr>
          <p:spPr bwMode="auto">
            <a:xfrm>
              <a:off x="2210" y="3259"/>
              <a:ext cx="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grpSp>
      <p:grpSp>
        <p:nvGrpSpPr>
          <p:cNvPr id="949669" name="Group 421"/>
          <p:cNvGrpSpPr>
            <a:grpSpLocks/>
          </p:cNvGrpSpPr>
          <p:nvPr/>
        </p:nvGrpSpPr>
        <p:grpSpPr bwMode="auto">
          <a:xfrm>
            <a:off x="2598738" y="1968500"/>
            <a:ext cx="911225" cy="850900"/>
            <a:chOff x="1828" y="2877"/>
            <a:chExt cx="574" cy="536"/>
          </a:xfrm>
        </p:grpSpPr>
        <p:sp>
          <p:nvSpPr>
            <p:cNvPr id="10491" name="Text Box 422"/>
            <p:cNvSpPr txBox="1">
              <a:spLocks noChangeArrowheads="1"/>
            </p:cNvSpPr>
            <p:nvPr/>
          </p:nvSpPr>
          <p:spPr bwMode="auto">
            <a:xfrm>
              <a:off x="1829"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492" name="Text Box 423"/>
            <p:cNvSpPr txBox="1">
              <a:spLocks noChangeArrowheads="1"/>
            </p:cNvSpPr>
            <p:nvPr/>
          </p:nvSpPr>
          <p:spPr bwMode="auto">
            <a:xfrm>
              <a:off x="2020"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493" name="Text Box 424"/>
            <p:cNvSpPr txBox="1">
              <a:spLocks noChangeArrowheads="1"/>
            </p:cNvSpPr>
            <p:nvPr/>
          </p:nvSpPr>
          <p:spPr bwMode="auto">
            <a:xfrm>
              <a:off x="2212"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494" name="Text Box 425"/>
            <p:cNvSpPr txBox="1">
              <a:spLocks noChangeArrowheads="1"/>
            </p:cNvSpPr>
            <p:nvPr/>
          </p:nvSpPr>
          <p:spPr bwMode="auto">
            <a:xfrm>
              <a:off x="1829" y="3068"/>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495" name="Text Box 426"/>
            <p:cNvSpPr txBox="1">
              <a:spLocks noChangeArrowheads="1"/>
            </p:cNvSpPr>
            <p:nvPr/>
          </p:nvSpPr>
          <p:spPr bwMode="auto">
            <a:xfrm>
              <a:off x="2020" y="3068"/>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4</a:t>
              </a:r>
            </a:p>
          </p:txBody>
        </p:sp>
        <p:sp>
          <p:nvSpPr>
            <p:cNvPr id="10496" name="Text Box 427"/>
            <p:cNvSpPr txBox="1">
              <a:spLocks noChangeArrowheads="1"/>
            </p:cNvSpPr>
            <p:nvPr/>
          </p:nvSpPr>
          <p:spPr bwMode="auto">
            <a:xfrm>
              <a:off x="2210" y="3068"/>
              <a:ext cx="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497" name="Text Box 428"/>
            <p:cNvSpPr txBox="1">
              <a:spLocks noChangeArrowheads="1"/>
            </p:cNvSpPr>
            <p:nvPr/>
          </p:nvSpPr>
          <p:spPr bwMode="auto">
            <a:xfrm>
              <a:off x="1828" y="3259"/>
              <a:ext cx="1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498" name="Text Box 429"/>
            <p:cNvSpPr txBox="1">
              <a:spLocks noChangeArrowheads="1"/>
            </p:cNvSpPr>
            <p:nvPr/>
          </p:nvSpPr>
          <p:spPr bwMode="auto">
            <a:xfrm>
              <a:off x="2019" y="3259"/>
              <a:ext cx="1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499" name="Text Box 430"/>
            <p:cNvSpPr txBox="1">
              <a:spLocks noChangeArrowheads="1"/>
            </p:cNvSpPr>
            <p:nvPr/>
          </p:nvSpPr>
          <p:spPr bwMode="auto">
            <a:xfrm>
              <a:off x="2210" y="3259"/>
              <a:ext cx="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grpSp>
      <p:grpSp>
        <p:nvGrpSpPr>
          <p:cNvPr id="949679" name="Group 431"/>
          <p:cNvGrpSpPr>
            <a:grpSpLocks/>
          </p:cNvGrpSpPr>
          <p:nvPr/>
        </p:nvGrpSpPr>
        <p:grpSpPr bwMode="auto">
          <a:xfrm>
            <a:off x="1081088" y="2273300"/>
            <a:ext cx="911225" cy="850900"/>
            <a:chOff x="1828" y="2877"/>
            <a:chExt cx="574" cy="536"/>
          </a:xfrm>
        </p:grpSpPr>
        <p:sp>
          <p:nvSpPr>
            <p:cNvPr id="10482" name="Text Box 432"/>
            <p:cNvSpPr txBox="1">
              <a:spLocks noChangeArrowheads="1"/>
            </p:cNvSpPr>
            <p:nvPr/>
          </p:nvSpPr>
          <p:spPr bwMode="auto">
            <a:xfrm>
              <a:off x="1829"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483" name="Text Box 433"/>
            <p:cNvSpPr txBox="1">
              <a:spLocks noChangeArrowheads="1"/>
            </p:cNvSpPr>
            <p:nvPr/>
          </p:nvSpPr>
          <p:spPr bwMode="auto">
            <a:xfrm>
              <a:off x="2020"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484" name="Text Box 434"/>
            <p:cNvSpPr txBox="1">
              <a:spLocks noChangeArrowheads="1"/>
            </p:cNvSpPr>
            <p:nvPr/>
          </p:nvSpPr>
          <p:spPr bwMode="auto">
            <a:xfrm>
              <a:off x="2212"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485" name="Text Box 435"/>
            <p:cNvSpPr txBox="1">
              <a:spLocks noChangeArrowheads="1"/>
            </p:cNvSpPr>
            <p:nvPr/>
          </p:nvSpPr>
          <p:spPr bwMode="auto">
            <a:xfrm>
              <a:off x="1829" y="3068"/>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486" name="Text Box 436"/>
            <p:cNvSpPr txBox="1">
              <a:spLocks noChangeArrowheads="1"/>
            </p:cNvSpPr>
            <p:nvPr/>
          </p:nvSpPr>
          <p:spPr bwMode="auto">
            <a:xfrm>
              <a:off x="2020" y="3068"/>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4</a:t>
              </a:r>
            </a:p>
          </p:txBody>
        </p:sp>
        <p:sp>
          <p:nvSpPr>
            <p:cNvPr id="10487" name="Text Box 437"/>
            <p:cNvSpPr txBox="1">
              <a:spLocks noChangeArrowheads="1"/>
            </p:cNvSpPr>
            <p:nvPr/>
          </p:nvSpPr>
          <p:spPr bwMode="auto">
            <a:xfrm>
              <a:off x="2210" y="3068"/>
              <a:ext cx="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488" name="Text Box 438"/>
            <p:cNvSpPr txBox="1">
              <a:spLocks noChangeArrowheads="1"/>
            </p:cNvSpPr>
            <p:nvPr/>
          </p:nvSpPr>
          <p:spPr bwMode="auto">
            <a:xfrm>
              <a:off x="1828" y="3259"/>
              <a:ext cx="1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489" name="Text Box 439"/>
            <p:cNvSpPr txBox="1">
              <a:spLocks noChangeArrowheads="1"/>
            </p:cNvSpPr>
            <p:nvPr/>
          </p:nvSpPr>
          <p:spPr bwMode="auto">
            <a:xfrm>
              <a:off x="2019" y="3259"/>
              <a:ext cx="1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490" name="Text Box 440"/>
            <p:cNvSpPr txBox="1">
              <a:spLocks noChangeArrowheads="1"/>
            </p:cNvSpPr>
            <p:nvPr/>
          </p:nvSpPr>
          <p:spPr bwMode="auto">
            <a:xfrm>
              <a:off x="2210" y="3259"/>
              <a:ext cx="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grpSp>
      <p:grpSp>
        <p:nvGrpSpPr>
          <p:cNvPr id="949689" name="Group 441"/>
          <p:cNvGrpSpPr>
            <a:grpSpLocks/>
          </p:cNvGrpSpPr>
          <p:nvPr/>
        </p:nvGrpSpPr>
        <p:grpSpPr bwMode="auto">
          <a:xfrm>
            <a:off x="1384300" y="2289175"/>
            <a:ext cx="911225" cy="850900"/>
            <a:chOff x="1828" y="2877"/>
            <a:chExt cx="574" cy="536"/>
          </a:xfrm>
        </p:grpSpPr>
        <p:sp>
          <p:nvSpPr>
            <p:cNvPr id="10473" name="Text Box 442"/>
            <p:cNvSpPr txBox="1">
              <a:spLocks noChangeArrowheads="1"/>
            </p:cNvSpPr>
            <p:nvPr/>
          </p:nvSpPr>
          <p:spPr bwMode="auto">
            <a:xfrm>
              <a:off x="1829"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474" name="Text Box 443"/>
            <p:cNvSpPr txBox="1">
              <a:spLocks noChangeArrowheads="1"/>
            </p:cNvSpPr>
            <p:nvPr/>
          </p:nvSpPr>
          <p:spPr bwMode="auto">
            <a:xfrm>
              <a:off x="2020"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475" name="Text Box 444"/>
            <p:cNvSpPr txBox="1">
              <a:spLocks noChangeArrowheads="1"/>
            </p:cNvSpPr>
            <p:nvPr/>
          </p:nvSpPr>
          <p:spPr bwMode="auto">
            <a:xfrm>
              <a:off x="2212" y="2877"/>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476" name="Text Box 445"/>
            <p:cNvSpPr txBox="1">
              <a:spLocks noChangeArrowheads="1"/>
            </p:cNvSpPr>
            <p:nvPr/>
          </p:nvSpPr>
          <p:spPr bwMode="auto">
            <a:xfrm>
              <a:off x="1829" y="3068"/>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477" name="Text Box 446"/>
            <p:cNvSpPr txBox="1">
              <a:spLocks noChangeArrowheads="1"/>
            </p:cNvSpPr>
            <p:nvPr/>
          </p:nvSpPr>
          <p:spPr bwMode="auto">
            <a:xfrm>
              <a:off x="2020" y="3068"/>
              <a:ext cx="1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4</a:t>
              </a:r>
            </a:p>
          </p:txBody>
        </p:sp>
        <p:sp>
          <p:nvSpPr>
            <p:cNvPr id="10478" name="Text Box 447"/>
            <p:cNvSpPr txBox="1">
              <a:spLocks noChangeArrowheads="1"/>
            </p:cNvSpPr>
            <p:nvPr/>
          </p:nvSpPr>
          <p:spPr bwMode="auto">
            <a:xfrm>
              <a:off x="2210" y="3068"/>
              <a:ext cx="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479" name="Text Box 448"/>
            <p:cNvSpPr txBox="1">
              <a:spLocks noChangeArrowheads="1"/>
            </p:cNvSpPr>
            <p:nvPr/>
          </p:nvSpPr>
          <p:spPr bwMode="auto">
            <a:xfrm>
              <a:off x="1828" y="3259"/>
              <a:ext cx="1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sp>
          <p:nvSpPr>
            <p:cNvPr id="10480" name="Text Box 449"/>
            <p:cNvSpPr txBox="1">
              <a:spLocks noChangeArrowheads="1"/>
            </p:cNvSpPr>
            <p:nvPr/>
          </p:nvSpPr>
          <p:spPr bwMode="auto">
            <a:xfrm>
              <a:off x="2019" y="3259"/>
              <a:ext cx="1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2</a:t>
              </a:r>
            </a:p>
          </p:txBody>
        </p:sp>
        <p:sp>
          <p:nvSpPr>
            <p:cNvPr id="10481" name="Text Box 450"/>
            <p:cNvSpPr txBox="1">
              <a:spLocks noChangeArrowheads="1"/>
            </p:cNvSpPr>
            <p:nvPr/>
          </p:nvSpPr>
          <p:spPr bwMode="auto">
            <a:xfrm>
              <a:off x="2210" y="3259"/>
              <a:ext cx="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000" b="1">
                  <a:solidFill>
                    <a:srgbClr val="2B532B"/>
                  </a:solidFill>
                  <a:latin typeface="Times New Roman" pitchFamily="18" charset="0"/>
                </a:rPr>
                <a:t>1</a:t>
              </a:r>
            </a:p>
          </p:txBody>
        </p:sp>
      </p:grpSp>
      <p:sp>
        <p:nvSpPr>
          <p:cNvPr id="10451" name="Text Box 451"/>
          <p:cNvSpPr txBox="1">
            <a:spLocks noChangeArrowheads="1"/>
          </p:cNvSpPr>
          <p:nvPr/>
        </p:nvSpPr>
        <p:spPr bwMode="auto">
          <a:xfrm>
            <a:off x="5481638" y="3775075"/>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6</a:t>
            </a:r>
          </a:p>
        </p:txBody>
      </p:sp>
      <p:sp>
        <p:nvSpPr>
          <p:cNvPr id="10452" name="Text Box 452"/>
          <p:cNvSpPr txBox="1">
            <a:spLocks noChangeArrowheads="1"/>
          </p:cNvSpPr>
          <p:nvPr/>
        </p:nvSpPr>
        <p:spPr bwMode="auto">
          <a:xfrm>
            <a:off x="5481638" y="4078288"/>
            <a:ext cx="22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783C00"/>
                </a:solidFill>
                <a:latin typeface="Times New Roman" pitchFamily="18" charset="0"/>
              </a:rPr>
              <a:t>7</a:t>
            </a:r>
          </a:p>
        </p:txBody>
      </p:sp>
      <p:grpSp>
        <p:nvGrpSpPr>
          <p:cNvPr id="949701" name="Group 453"/>
          <p:cNvGrpSpPr>
            <a:grpSpLocks/>
          </p:cNvGrpSpPr>
          <p:nvPr/>
        </p:nvGrpSpPr>
        <p:grpSpPr bwMode="auto">
          <a:xfrm>
            <a:off x="4040188" y="2711450"/>
            <a:ext cx="914400" cy="944563"/>
            <a:chOff x="2688" y="1347"/>
            <a:chExt cx="576" cy="595"/>
          </a:xfrm>
        </p:grpSpPr>
        <p:sp>
          <p:nvSpPr>
            <p:cNvPr id="10455" name="Rectangle 454"/>
            <p:cNvSpPr>
              <a:spLocks noChangeArrowheads="1"/>
            </p:cNvSpPr>
            <p:nvPr/>
          </p:nvSpPr>
          <p:spPr bwMode="auto">
            <a:xfrm>
              <a:off x="2688" y="1366"/>
              <a:ext cx="192" cy="192"/>
            </a:xfrm>
            <a:prstGeom prst="rect">
              <a:avLst/>
            </a:prstGeom>
            <a:solidFill>
              <a:srgbClr val="00FF00">
                <a:alpha val="50195"/>
              </a:srgbClr>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6" name="Text Box 455"/>
            <p:cNvSpPr txBox="1">
              <a:spLocks noChangeArrowheads="1"/>
            </p:cNvSpPr>
            <p:nvPr/>
          </p:nvSpPr>
          <p:spPr bwMode="auto">
            <a:xfrm>
              <a:off x="2689" y="1347"/>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4A904A"/>
                  </a:solidFill>
                  <a:latin typeface="Times New Roman" pitchFamily="18" charset="0"/>
                </a:rPr>
                <a:t>1</a:t>
              </a:r>
            </a:p>
          </p:txBody>
        </p:sp>
        <p:sp>
          <p:nvSpPr>
            <p:cNvPr id="10457" name="Rectangle 456"/>
            <p:cNvSpPr>
              <a:spLocks noChangeArrowheads="1"/>
            </p:cNvSpPr>
            <p:nvPr/>
          </p:nvSpPr>
          <p:spPr bwMode="auto">
            <a:xfrm>
              <a:off x="2880" y="1558"/>
              <a:ext cx="192" cy="192"/>
            </a:xfrm>
            <a:prstGeom prst="rect">
              <a:avLst/>
            </a:prstGeom>
            <a:solidFill>
              <a:srgbClr val="00FF00">
                <a:alpha val="50195"/>
              </a:srgbClr>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8" name="Rectangle 457"/>
            <p:cNvSpPr>
              <a:spLocks noChangeArrowheads="1"/>
            </p:cNvSpPr>
            <p:nvPr/>
          </p:nvSpPr>
          <p:spPr bwMode="auto">
            <a:xfrm>
              <a:off x="3072" y="1558"/>
              <a:ext cx="192" cy="192"/>
            </a:xfrm>
            <a:prstGeom prst="rect">
              <a:avLst/>
            </a:prstGeom>
            <a:solidFill>
              <a:srgbClr val="00FF00">
                <a:alpha val="50195"/>
              </a:srgbClr>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59" name="Rectangle 458"/>
            <p:cNvSpPr>
              <a:spLocks noChangeArrowheads="1"/>
            </p:cNvSpPr>
            <p:nvPr/>
          </p:nvSpPr>
          <p:spPr bwMode="auto">
            <a:xfrm>
              <a:off x="2880" y="1750"/>
              <a:ext cx="192" cy="192"/>
            </a:xfrm>
            <a:prstGeom prst="rect">
              <a:avLst/>
            </a:prstGeom>
            <a:solidFill>
              <a:srgbClr val="00FF00">
                <a:alpha val="50195"/>
              </a:srgbClr>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60" name="Rectangle 459"/>
            <p:cNvSpPr>
              <a:spLocks noChangeArrowheads="1"/>
            </p:cNvSpPr>
            <p:nvPr/>
          </p:nvSpPr>
          <p:spPr bwMode="auto">
            <a:xfrm>
              <a:off x="3072" y="1750"/>
              <a:ext cx="192" cy="192"/>
            </a:xfrm>
            <a:prstGeom prst="rect">
              <a:avLst/>
            </a:prstGeom>
            <a:solidFill>
              <a:srgbClr val="00FF00">
                <a:alpha val="50195"/>
              </a:srgbClr>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61" name="Rectangle 460"/>
            <p:cNvSpPr>
              <a:spLocks noChangeArrowheads="1"/>
            </p:cNvSpPr>
            <p:nvPr/>
          </p:nvSpPr>
          <p:spPr bwMode="auto">
            <a:xfrm>
              <a:off x="3072" y="1366"/>
              <a:ext cx="192" cy="192"/>
            </a:xfrm>
            <a:prstGeom prst="rect">
              <a:avLst/>
            </a:prstGeom>
            <a:solidFill>
              <a:srgbClr val="00FF00">
                <a:alpha val="50195"/>
              </a:srgbClr>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62" name="Rectangle 461"/>
            <p:cNvSpPr>
              <a:spLocks noChangeArrowheads="1"/>
            </p:cNvSpPr>
            <p:nvPr/>
          </p:nvSpPr>
          <p:spPr bwMode="auto">
            <a:xfrm>
              <a:off x="2880" y="1366"/>
              <a:ext cx="192" cy="192"/>
            </a:xfrm>
            <a:prstGeom prst="rect">
              <a:avLst/>
            </a:prstGeom>
            <a:solidFill>
              <a:srgbClr val="00FF00">
                <a:alpha val="50195"/>
              </a:srgbClr>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63" name="Rectangle 462"/>
            <p:cNvSpPr>
              <a:spLocks noChangeArrowheads="1"/>
            </p:cNvSpPr>
            <p:nvPr/>
          </p:nvSpPr>
          <p:spPr bwMode="auto">
            <a:xfrm>
              <a:off x="2688" y="1750"/>
              <a:ext cx="192" cy="192"/>
            </a:xfrm>
            <a:prstGeom prst="rect">
              <a:avLst/>
            </a:prstGeom>
            <a:solidFill>
              <a:srgbClr val="00FF00">
                <a:alpha val="50195"/>
              </a:srgbClr>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64" name="Rectangle 463"/>
            <p:cNvSpPr>
              <a:spLocks noChangeArrowheads="1"/>
            </p:cNvSpPr>
            <p:nvPr/>
          </p:nvSpPr>
          <p:spPr bwMode="auto">
            <a:xfrm>
              <a:off x="2688" y="1558"/>
              <a:ext cx="192" cy="192"/>
            </a:xfrm>
            <a:prstGeom prst="rect">
              <a:avLst/>
            </a:prstGeom>
            <a:solidFill>
              <a:srgbClr val="00FF00">
                <a:alpha val="50195"/>
              </a:srgbClr>
            </a:solidFill>
            <a:ln w="12700">
              <a:solidFill>
                <a:srgbClr val="783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465" name="Text Box 464"/>
            <p:cNvSpPr txBox="1">
              <a:spLocks noChangeArrowheads="1"/>
            </p:cNvSpPr>
            <p:nvPr/>
          </p:nvSpPr>
          <p:spPr bwMode="auto">
            <a:xfrm>
              <a:off x="2880" y="1347"/>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4A904A"/>
                  </a:solidFill>
                  <a:latin typeface="Times New Roman" pitchFamily="18" charset="0"/>
                </a:rPr>
                <a:t>2</a:t>
              </a:r>
            </a:p>
          </p:txBody>
        </p:sp>
        <p:sp>
          <p:nvSpPr>
            <p:cNvPr id="10466" name="Text Box 465"/>
            <p:cNvSpPr txBox="1">
              <a:spLocks noChangeArrowheads="1"/>
            </p:cNvSpPr>
            <p:nvPr/>
          </p:nvSpPr>
          <p:spPr bwMode="auto">
            <a:xfrm>
              <a:off x="3072" y="1347"/>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4A904A"/>
                  </a:solidFill>
                  <a:latin typeface="Times New Roman" pitchFamily="18" charset="0"/>
                </a:rPr>
                <a:t>1</a:t>
              </a:r>
            </a:p>
          </p:txBody>
        </p:sp>
        <p:sp>
          <p:nvSpPr>
            <p:cNvPr id="10467" name="Text Box 466"/>
            <p:cNvSpPr txBox="1">
              <a:spLocks noChangeArrowheads="1"/>
            </p:cNvSpPr>
            <p:nvPr/>
          </p:nvSpPr>
          <p:spPr bwMode="auto">
            <a:xfrm>
              <a:off x="2689" y="1538"/>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4A904A"/>
                  </a:solidFill>
                  <a:latin typeface="Times New Roman" pitchFamily="18" charset="0"/>
                </a:rPr>
                <a:t>2</a:t>
              </a:r>
            </a:p>
          </p:txBody>
        </p:sp>
        <p:sp>
          <p:nvSpPr>
            <p:cNvPr id="10468" name="Text Box 467"/>
            <p:cNvSpPr txBox="1">
              <a:spLocks noChangeArrowheads="1"/>
            </p:cNvSpPr>
            <p:nvPr/>
          </p:nvSpPr>
          <p:spPr bwMode="auto">
            <a:xfrm>
              <a:off x="2880" y="1538"/>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4A904A"/>
                  </a:solidFill>
                  <a:latin typeface="Times New Roman" pitchFamily="18" charset="0"/>
                </a:rPr>
                <a:t>4</a:t>
              </a:r>
            </a:p>
          </p:txBody>
        </p:sp>
        <p:sp>
          <p:nvSpPr>
            <p:cNvPr id="10469" name="Text Box 468"/>
            <p:cNvSpPr txBox="1">
              <a:spLocks noChangeArrowheads="1"/>
            </p:cNvSpPr>
            <p:nvPr/>
          </p:nvSpPr>
          <p:spPr bwMode="auto">
            <a:xfrm>
              <a:off x="3071" y="1538"/>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4A904A"/>
                  </a:solidFill>
                  <a:latin typeface="Times New Roman" pitchFamily="18" charset="0"/>
                </a:rPr>
                <a:t>2</a:t>
              </a:r>
            </a:p>
          </p:txBody>
        </p:sp>
        <p:sp>
          <p:nvSpPr>
            <p:cNvPr id="10470" name="Text Box 469"/>
            <p:cNvSpPr txBox="1">
              <a:spLocks noChangeArrowheads="1"/>
            </p:cNvSpPr>
            <p:nvPr/>
          </p:nvSpPr>
          <p:spPr bwMode="auto">
            <a:xfrm>
              <a:off x="2689" y="1729"/>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4A904A"/>
                  </a:solidFill>
                  <a:latin typeface="Times New Roman" pitchFamily="18" charset="0"/>
                </a:rPr>
                <a:t>1</a:t>
              </a:r>
            </a:p>
          </p:txBody>
        </p:sp>
        <p:sp>
          <p:nvSpPr>
            <p:cNvPr id="10471" name="Text Box 470"/>
            <p:cNvSpPr txBox="1">
              <a:spLocks noChangeArrowheads="1"/>
            </p:cNvSpPr>
            <p:nvPr/>
          </p:nvSpPr>
          <p:spPr bwMode="auto">
            <a:xfrm>
              <a:off x="2880" y="1729"/>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4A904A"/>
                  </a:solidFill>
                  <a:latin typeface="Times New Roman" pitchFamily="18" charset="0"/>
                </a:rPr>
                <a:t>2</a:t>
              </a:r>
            </a:p>
          </p:txBody>
        </p:sp>
        <p:sp>
          <p:nvSpPr>
            <p:cNvPr id="10472" name="Text Box 471"/>
            <p:cNvSpPr txBox="1">
              <a:spLocks noChangeArrowheads="1"/>
            </p:cNvSpPr>
            <p:nvPr/>
          </p:nvSpPr>
          <p:spPr bwMode="auto">
            <a:xfrm>
              <a:off x="3071" y="1729"/>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buFontTx/>
                <a:buNone/>
              </a:pPr>
              <a:r>
                <a:rPr lang="en-US" sz="1600" b="1">
                  <a:solidFill>
                    <a:srgbClr val="4A904A"/>
                  </a:solidFill>
                  <a:latin typeface="Times New Roman" pitchFamily="18" charset="0"/>
                </a:rPr>
                <a:t>1</a:t>
              </a:r>
            </a:p>
          </p:txBody>
        </p:sp>
      </p:grpSp>
      <p:sp>
        <p:nvSpPr>
          <p:cNvPr id="10454" name="Text Box 472"/>
          <p:cNvSpPr txBox="1">
            <a:spLocks noChangeArrowheads="1"/>
          </p:cNvSpPr>
          <p:nvPr/>
        </p:nvSpPr>
        <p:spPr bwMode="auto">
          <a:xfrm>
            <a:off x="533400" y="22734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a:buClrTx/>
              <a:buFontTx/>
              <a:buNone/>
            </a:pPr>
            <a:r>
              <a:rPr lang="en-US" sz="2800" b="1" dirty="0" smtClean="0">
                <a:solidFill>
                  <a:srgbClr val="000000"/>
                </a:solidFill>
              </a:rPr>
              <a:t>1. </a:t>
            </a:r>
            <a:r>
              <a:rPr lang="en-US" sz="2800" b="1" dirty="0" err="1" smtClean="0">
                <a:solidFill>
                  <a:srgbClr val="000000"/>
                </a:solidFill>
              </a:rPr>
              <a:t>Filtros</a:t>
            </a:r>
            <a:r>
              <a:rPr lang="en-US" sz="2800" b="1" dirty="0" smtClean="0">
                <a:solidFill>
                  <a:srgbClr val="000000"/>
                </a:solidFill>
              </a:rPr>
              <a:t> </a:t>
            </a:r>
            <a:r>
              <a:rPr lang="en-US" sz="2800" b="1" dirty="0" err="1" smtClean="0">
                <a:solidFill>
                  <a:srgbClr val="000000"/>
                </a:solidFill>
              </a:rPr>
              <a:t>Lineales</a:t>
            </a:r>
            <a:r>
              <a:rPr lang="en-US" sz="2800" b="1" dirty="0" smtClean="0">
                <a:solidFill>
                  <a:srgbClr val="000000"/>
                </a:solidFill>
              </a:rPr>
              <a:t>. La convolución.</a:t>
            </a:r>
            <a:endParaRPr lang="en-US" sz="2800" b="1" dirty="0">
              <a:solidFill>
                <a:srgbClr val="000000"/>
              </a:solidFill>
            </a:endParaRPr>
          </a:p>
        </p:txBody>
      </p:sp>
      <p:sp>
        <p:nvSpPr>
          <p:cNvPr id="473"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2" name="1 CuadroTexto"/>
          <p:cNvSpPr txBox="1"/>
          <p:nvPr/>
        </p:nvSpPr>
        <p:spPr>
          <a:xfrm>
            <a:off x="3760648" y="1932285"/>
            <a:ext cx="1473480" cy="461665"/>
          </a:xfrm>
          <a:prstGeom prst="rect">
            <a:avLst/>
          </a:prstGeom>
          <a:noFill/>
        </p:spPr>
        <p:txBody>
          <a:bodyPr wrap="none" rtlCol="0">
            <a:spAutoFit/>
          </a:bodyPr>
          <a:lstStyle/>
          <a:p>
            <a:r>
              <a:rPr lang="es-ES_tradnl" dirty="0" smtClean="0"/>
              <a:t>máscara</a:t>
            </a:r>
            <a:endParaRPr lang="es-ES" dirty="0"/>
          </a:p>
        </p:txBody>
      </p:sp>
      <p:sp>
        <p:nvSpPr>
          <p:cNvPr id="475" name="474 CuadroTexto"/>
          <p:cNvSpPr txBox="1"/>
          <p:nvPr/>
        </p:nvSpPr>
        <p:spPr>
          <a:xfrm>
            <a:off x="5838685" y="1185183"/>
            <a:ext cx="2329484" cy="461665"/>
          </a:xfrm>
          <a:prstGeom prst="rect">
            <a:avLst/>
          </a:prstGeom>
          <a:noFill/>
        </p:spPr>
        <p:txBody>
          <a:bodyPr wrap="none" rtlCol="0">
            <a:spAutoFit/>
          </a:bodyPr>
          <a:lstStyle/>
          <a:p>
            <a:r>
              <a:rPr lang="es-ES_tradnl" dirty="0" smtClean="0"/>
              <a:t>Imagen filtrada</a:t>
            </a:r>
            <a:endParaRPr lang="es-ES" dirty="0"/>
          </a:p>
        </p:txBody>
      </p:sp>
      <p:sp>
        <p:nvSpPr>
          <p:cNvPr id="476" name="475 CuadroTexto"/>
          <p:cNvSpPr txBox="1"/>
          <p:nvPr/>
        </p:nvSpPr>
        <p:spPr>
          <a:xfrm>
            <a:off x="1099743" y="1184660"/>
            <a:ext cx="2400016" cy="461665"/>
          </a:xfrm>
          <a:prstGeom prst="rect">
            <a:avLst/>
          </a:prstGeom>
          <a:noFill/>
        </p:spPr>
        <p:txBody>
          <a:bodyPr wrap="none" rtlCol="0">
            <a:spAutoFit/>
          </a:bodyPr>
          <a:lstStyle/>
          <a:p>
            <a:r>
              <a:rPr lang="es-ES_tradnl" dirty="0" smtClean="0"/>
              <a:t>Imagen original</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949701"/>
                                        </p:tgtEl>
                                        <p:attrNameLst>
                                          <p:attrName>style.visibility</p:attrName>
                                        </p:attrNameLst>
                                      </p:cBhvr>
                                      <p:to>
                                        <p:strVal val="visible"/>
                                      </p:to>
                                    </p:set>
                                    <p:anim calcmode="lin" valueType="num">
                                      <p:cBhvr>
                                        <p:cTn id="7" dur="1000" fill="hold"/>
                                        <p:tgtEl>
                                          <p:spTgt spid="949701"/>
                                        </p:tgtEl>
                                        <p:attrNameLst>
                                          <p:attrName>ppt_w</p:attrName>
                                        </p:attrNameLst>
                                      </p:cBhvr>
                                      <p:tavLst>
                                        <p:tav tm="0">
                                          <p:val>
                                            <p:fltVal val="0"/>
                                          </p:val>
                                        </p:tav>
                                        <p:tav tm="100000">
                                          <p:val>
                                            <p:strVal val="#ppt_w"/>
                                          </p:val>
                                        </p:tav>
                                      </p:tavLst>
                                    </p:anim>
                                    <p:anim calcmode="lin" valueType="num">
                                      <p:cBhvr>
                                        <p:cTn id="8" dur="1000" fill="hold"/>
                                        <p:tgtEl>
                                          <p:spTgt spid="949701"/>
                                        </p:tgtEl>
                                        <p:attrNameLst>
                                          <p:attrName>ppt_h</p:attrName>
                                        </p:attrNameLst>
                                      </p:cBhvr>
                                      <p:tavLst>
                                        <p:tav tm="0">
                                          <p:val>
                                            <p:fltVal val="0"/>
                                          </p:val>
                                        </p:tav>
                                        <p:tav tm="100000">
                                          <p:val>
                                            <p:strVal val="#ppt_h"/>
                                          </p:val>
                                        </p:tav>
                                      </p:tavLst>
                                    </p:anim>
                                    <p:anim calcmode="lin" valueType="num">
                                      <p:cBhvr>
                                        <p:cTn id="9" dur="1000" fill="hold"/>
                                        <p:tgtEl>
                                          <p:spTgt spid="949701"/>
                                        </p:tgtEl>
                                        <p:attrNameLst>
                                          <p:attrName>style.rotation</p:attrName>
                                        </p:attrNameLst>
                                      </p:cBhvr>
                                      <p:tavLst>
                                        <p:tav tm="0">
                                          <p:val>
                                            <p:fltVal val="90"/>
                                          </p:val>
                                        </p:tav>
                                        <p:tav tm="100000">
                                          <p:val>
                                            <p:fltVal val="0"/>
                                          </p:val>
                                        </p:tav>
                                      </p:tavLst>
                                    </p:anim>
                                    <p:animEffect transition="in" filter="fade">
                                      <p:cBhvr>
                                        <p:cTn id="10" dur="1000"/>
                                        <p:tgtEl>
                                          <p:spTgt spid="94970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493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957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4958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4926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94958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0"/>
                                          </p:stCondLst>
                                        </p:cTn>
                                        <p:tgtEl>
                                          <p:spTgt spid="94939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94957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94926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4938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4962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94959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94926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nodeType="clickEffect">
                                  <p:stCondLst>
                                    <p:cond delay="0"/>
                                  </p:stCondLst>
                                  <p:childTnLst>
                                    <p:set>
                                      <p:cBhvr>
                                        <p:cTn id="52" dur="1" fill="hold">
                                          <p:stCondLst>
                                            <p:cond delay="0"/>
                                          </p:stCondLst>
                                        </p:cTn>
                                        <p:tgtEl>
                                          <p:spTgt spid="949599"/>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nodeType="clickEffect">
                                  <p:stCondLst>
                                    <p:cond delay="0"/>
                                  </p:stCondLst>
                                  <p:childTnLst>
                                    <p:set>
                                      <p:cBhvr>
                                        <p:cTn id="56" dur="1" fill="hold">
                                          <p:stCondLst>
                                            <p:cond delay="0"/>
                                          </p:stCondLst>
                                        </p:cTn>
                                        <p:tgtEl>
                                          <p:spTgt spid="94938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949629"/>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94940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4963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949609"/>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949426"/>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xit" presetSubtype="0" fill="hold" nodeType="clickEffect">
                                  <p:stCondLst>
                                    <p:cond delay="0"/>
                                  </p:stCondLst>
                                  <p:childTnLst>
                                    <p:set>
                                      <p:cBhvr>
                                        <p:cTn id="74" dur="1" fill="hold">
                                          <p:stCondLst>
                                            <p:cond delay="0"/>
                                          </p:stCondLst>
                                        </p:cTn>
                                        <p:tgtEl>
                                          <p:spTgt spid="949609"/>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nodeType="clickEffect">
                                  <p:stCondLst>
                                    <p:cond delay="0"/>
                                  </p:stCondLst>
                                  <p:childTnLst>
                                    <p:set>
                                      <p:cBhvr>
                                        <p:cTn id="78" dur="1" fill="hold">
                                          <p:stCondLst>
                                            <p:cond delay="0"/>
                                          </p:stCondLst>
                                        </p:cTn>
                                        <p:tgtEl>
                                          <p:spTgt spid="949406"/>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949639"/>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94941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49649"/>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949619"/>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nodeType="clickEffect">
                                  <p:stCondLst>
                                    <p:cond delay="0"/>
                                  </p:stCondLst>
                                  <p:childTnLst>
                                    <p:set>
                                      <p:cBhvr>
                                        <p:cTn id="92" dur="1" fill="hold">
                                          <p:stCondLst>
                                            <p:cond delay="0"/>
                                          </p:stCondLst>
                                        </p:cTn>
                                        <p:tgtEl>
                                          <p:spTgt spid="949259"/>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xit" presetSubtype="0" fill="hold" nodeType="clickEffect">
                                  <p:stCondLst>
                                    <p:cond delay="0"/>
                                  </p:stCondLst>
                                  <p:childTnLst>
                                    <p:set>
                                      <p:cBhvr>
                                        <p:cTn id="96" dur="1" fill="hold">
                                          <p:stCondLst>
                                            <p:cond delay="0"/>
                                          </p:stCondLst>
                                        </p:cTn>
                                        <p:tgtEl>
                                          <p:spTgt spid="949619"/>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xit" presetSubtype="0" fill="hold" nodeType="clickEffect">
                                  <p:stCondLst>
                                    <p:cond delay="0"/>
                                  </p:stCondLst>
                                  <p:childTnLst>
                                    <p:set>
                                      <p:cBhvr>
                                        <p:cTn id="100" dur="1" fill="hold">
                                          <p:stCondLst>
                                            <p:cond delay="0"/>
                                          </p:stCondLst>
                                        </p:cTn>
                                        <p:tgtEl>
                                          <p:spTgt spid="949416"/>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949649"/>
                                        </p:tgtEl>
                                        <p:attrNameLst>
                                          <p:attrName>style.visibility</p:attrName>
                                        </p:attrNameLst>
                                      </p:cBhvr>
                                      <p:to>
                                        <p:strVal val="hidden"/>
                                      </p:to>
                                    </p:set>
                                  </p:childTnLst>
                                </p:cTn>
                              </p:par>
                              <p:par>
                                <p:cTn id="103" presetID="1" presetClass="entr" presetSubtype="0" fill="hold" nodeType="withEffect">
                                  <p:stCondLst>
                                    <p:cond delay="0"/>
                                  </p:stCondLst>
                                  <p:childTnLst>
                                    <p:set>
                                      <p:cBhvr>
                                        <p:cTn id="104" dur="1" fill="hold">
                                          <p:stCondLst>
                                            <p:cond delay="0"/>
                                          </p:stCondLst>
                                        </p:cTn>
                                        <p:tgtEl>
                                          <p:spTgt spid="94965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949511"/>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949250"/>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xit" presetSubtype="0" fill="hold" nodeType="clickEffect">
                                  <p:stCondLst>
                                    <p:cond delay="0"/>
                                  </p:stCondLst>
                                  <p:childTnLst>
                                    <p:set>
                                      <p:cBhvr>
                                        <p:cTn id="114" dur="1" fill="hold">
                                          <p:stCondLst>
                                            <p:cond delay="0"/>
                                          </p:stCondLst>
                                        </p:cTn>
                                        <p:tgtEl>
                                          <p:spTgt spid="949511"/>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949659"/>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94952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949669"/>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nodeType="clickEffect">
                                  <p:stCondLst>
                                    <p:cond delay="0"/>
                                  </p:stCondLst>
                                  <p:childTnLst>
                                    <p:set>
                                      <p:cBhvr>
                                        <p:cTn id="124" dur="1" fill="hold">
                                          <p:stCondLst>
                                            <p:cond delay="0"/>
                                          </p:stCondLst>
                                        </p:cTn>
                                        <p:tgtEl>
                                          <p:spTgt spid="949508"/>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xit" presetSubtype="0" fill="hold" nodeType="clickEffect">
                                  <p:stCondLst>
                                    <p:cond delay="0"/>
                                  </p:stCondLst>
                                  <p:childTnLst>
                                    <p:set>
                                      <p:cBhvr>
                                        <p:cTn id="128" dur="1" fill="hold">
                                          <p:stCondLst>
                                            <p:cond delay="0"/>
                                          </p:stCondLst>
                                        </p:cTn>
                                        <p:tgtEl>
                                          <p:spTgt spid="949521"/>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949669"/>
                                        </p:tgtEl>
                                        <p:attrNameLst>
                                          <p:attrName>style.visibility</p:attrName>
                                        </p:attrNameLst>
                                      </p:cBhvr>
                                      <p:to>
                                        <p:strVal val="hidden"/>
                                      </p:to>
                                    </p:set>
                                  </p:childTnLst>
                                </p:cTn>
                              </p:par>
                              <p:par>
                                <p:cTn id="131" presetID="1" presetClass="entr" presetSubtype="0" fill="hold" nodeType="withEffect">
                                  <p:stCondLst>
                                    <p:cond delay="0"/>
                                  </p:stCondLst>
                                  <p:childTnLst>
                                    <p:set>
                                      <p:cBhvr>
                                        <p:cTn id="132" dur="1" fill="hold">
                                          <p:stCondLst>
                                            <p:cond delay="0"/>
                                          </p:stCondLst>
                                        </p:cTn>
                                        <p:tgtEl>
                                          <p:spTgt spid="949531"/>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949679"/>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nodeType="clickEffect">
                                  <p:stCondLst>
                                    <p:cond delay="0"/>
                                  </p:stCondLst>
                                  <p:childTnLst>
                                    <p:set>
                                      <p:cBhvr>
                                        <p:cTn id="138" dur="1" fill="hold">
                                          <p:stCondLst>
                                            <p:cond delay="0"/>
                                          </p:stCondLst>
                                        </p:cTn>
                                        <p:tgtEl>
                                          <p:spTgt spid="949256"/>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xit" presetSubtype="0" fill="hold" nodeType="clickEffect">
                                  <p:stCondLst>
                                    <p:cond delay="0"/>
                                  </p:stCondLst>
                                  <p:childTnLst>
                                    <p:set>
                                      <p:cBhvr>
                                        <p:cTn id="142" dur="1" fill="hold">
                                          <p:stCondLst>
                                            <p:cond delay="0"/>
                                          </p:stCondLst>
                                        </p:cTn>
                                        <p:tgtEl>
                                          <p:spTgt spid="949531"/>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949679"/>
                                        </p:tgtEl>
                                        <p:attrNameLst>
                                          <p:attrName>style.visibility</p:attrName>
                                        </p:attrNameLst>
                                      </p:cBhvr>
                                      <p:to>
                                        <p:strVal val="hidden"/>
                                      </p:to>
                                    </p:set>
                                  </p:childTnLst>
                                </p:cTn>
                              </p:par>
                              <p:par>
                                <p:cTn id="145" presetID="1" presetClass="entr" presetSubtype="0" fill="hold" nodeType="withEffect">
                                  <p:stCondLst>
                                    <p:cond delay="0"/>
                                  </p:stCondLst>
                                  <p:childTnLst>
                                    <p:set>
                                      <p:cBhvr>
                                        <p:cTn id="146" dur="1" fill="hold">
                                          <p:stCondLst>
                                            <p:cond delay="0"/>
                                          </p:stCondLst>
                                        </p:cTn>
                                        <p:tgtEl>
                                          <p:spTgt spid="949541"/>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949689"/>
                                        </p:tgtEl>
                                        <p:attrNameLst>
                                          <p:attrName>style.visibility</p:attrName>
                                        </p:attrNameLst>
                                      </p:cBhvr>
                                      <p:to>
                                        <p:strVal val="visible"/>
                                      </p:to>
                                    </p:se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 presetClass="entr" presetSubtype="0" fill="hold" nodeType="clickEffect">
                                  <p:stCondLst>
                                    <p:cond delay="0"/>
                                  </p:stCondLst>
                                  <p:childTnLst>
                                    <p:set>
                                      <p:cBhvr>
                                        <p:cTn id="152" dur="1" fill="hold">
                                          <p:stCondLst>
                                            <p:cond delay="0"/>
                                          </p:stCondLst>
                                        </p:cTn>
                                        <p:tgtEl>
                                          <p:spTgt spid="949253"/>
                                        </p:tgtEl>
                                        <p:attrNameLst>
                                          <p:attrName>style.visibility</p:attrName>
                                        </p:attrNameLst>
                                      </p:cBhvr>
                                      <p:to>
                                        <p:strVal val="visible"/>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 presetClass="exit" presetSubtype="0" fill="hold" nodeType="clickEffect">
                                  <p:stCondLst>
                                    <p:cond delay="0"/>
                                  </p:stCondLst>
                                  <p:childTnLst>
                                    <p:set>
                                      <p:cBhvr>
                                        <p:cTn id="156" dur="1" fill="hold">
                                          <p:stCondLst>
                                            <p:cond delay="0"/>
                                          </p:stCondLst>
                                        </p:cTn>
                                        <p:tgtEl>
                                          <p:spTgt spid="949541"/>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9496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990600"/>
            <a:ext cx="8077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50000"/>
              </a:spcBef>
              <a:buClr>
                <a:srgbClr val="000000"/>
              </a:buClr>
              <a:buFontTx/>
              <a:buNone/>
            </a:pPr>
            <a:r>
              <a:rPr lang="es-ES" sz="2000" dirty="0">
                <a:solidFill>
                  <a:srgbClr val="000000"/>
                </a:solidFill>
              </a:rPr>
              <a:t>En realidad, en el ejemplo anterior hemos aplicado una </a:t>
            </a:r>
            <a:r>
              <a:rPr lang="es-ES" sz="2000" b="1" dirty="0">
                <a:solidFill>
                  <a:srgbClr val="000000"/>
                </a:solidFill>
              </a:rPr>
              <a:t>correlación</a:t>
            </a:r>
            <a:r>
              <a:rPr lang="es-ES" sz="2000" dirty="0">
                <a:solidFill>
                  <a:srgbClr val="000000"/>
                </a:solidFill>
              </a:rPr>
              <a:t>, </a:t>
            </a:r>
            <a:r>
              <a:rPr lang="es-ES_tradnl" sz="2000" dirty="0">
                <a:solidFill>
                  <a:srgbClr val="000000"/>
                </a:solidFill>
              </a:rPr>
              <a:t>caracteriza</a:t>
            </a:r>
            <a:r>
              <a:rPr lang="es-ES" sz="2000" dirty="0">
                <a:solidFill>
                  <a:srgbClr val="000000"/>
                </a:solidFill>
              </a:rPr>
              <a:t>da</a:t>
            </a:r>
            <a:r>
              <a:rPr lang="es-ES_tradnl" sz="2000" dirty="0">
                <a:solidFill>
                  <a:srgbClr val="000000"/>
                </a:solidFill>
              </a:rPr>
              <a:t> por la fórmula:</a:t>
            </a:r>
          </a:p>
          <a:p>
            <a:pPr algn="r">
              <a:lnSpc>
                <a:spcPct val="90000"/>
              </a:lnSpc>
              <a:spcBef>
                <a:spcPct val="50000"/>
              </a:spcBef>
              <a:buClr>
                <a:srgbClr val="000000"/>
              </a:buClr>
              <a:buFontTx/>
              <a:buNone/>
            </a:pPr>
            <a:endParaRPr lang="es-ES_tradnl" sz="2000" dirty="0">
              <a:solidFill>
                <a:srgbClr val="000000"/>
              </a:solidFill>
            </a:endParaRPr>
          </a:p>
          <a:p>
            <a:pPr>
              <a:lnSpc>
                <a:spcPct val="90000"/>
              </a:lnSpc>
              <a:spcBef>
                <a:spcPct val="50000"/>
              </a:spcBef>
              <a:buClr>
                <a:srgbClr val="000000"/>
              </a:buClr>
            </a:pPr>
            <a:endParaRPr lang="es-ES_tradnl" sz="2000" dirty="0">
              <a:solidFill>
                <a:srgbClr val="000000"/>
              </a:solidFill>
            </a:endParaRPr>
          </a:p>
          <a:p>
            <a:pPr>
              <a:lnSpc>
                <a:spcPct val="90000"/>
              </a:lnSpc>
              <a:spcBef>
                <a:spcPct val="50000"/>
              </a:spcBef>
              <a:buClr>
                <a:srgbClr val="000000"/>
              </a:buClr>
              <a:buFontTx/>
              <a:buNone/>
            </a:pPr>
            <a:endParaRPr lang="es-ES_tradnl" altLang="zh-CN" sz="2000" dirty="0">
              <a:solidFill>
                <a:srgbClr val="000000"/>
              </a:solidFill>
              <a:ea typeface="SimSun" pitchFamily="2" charset="-122"/>
            </a:endParaRPr>
          </a:p>
          <a:p>
            <a:pPr>
              <a:lnSpc>
                <a:spcPct val="90000"/>
              </a:lnSpc>
              <a:spcBef>
                <a:spcPct val="50000"/>
              </a:spcBef>
              <a:buClr>
                <a:srgbClr val="000000"/>
              </a:buClr>
              <a:buFontTx/>
              <a:buNone/>
            </a:pPr>
            <a:endParaRPr lang="es-ES_tradnl" altLang="zh-CN" sz="2000" dirty="0">
              <a:solidFill>
                <a:srgbClr val="000000"/>
              </a:solidFill>
              <a:ea typeface="SimSun" pitchFamily="2" charset="-122"/>
            </a:endParaRPr>
          </a:p>
          <a:p>
            <a:pPr>
              <a:lnSpc>
                <a:spcPct val="90000"/>
              </a:lnSpc>
              <a:spcBef>
                <a:spcPct val="50000"/>
              </a:spcBef>
              <a:buClr>
                <a:srgbClr val="000000"/>
              </a:buClr>
              <a:buFontTx/>
              <a:buNone/>
            </a:pPr>
            <a:r>
              <a:rPr lang="es-ES_tradnl" altLang="zh-CN" sz="2000" dirty="0">
                <a:solidFill>
                  <a:srgbClr val="000000"/>
                </a:solidFill>
                <a:ea typeface="SimSun" pitchFamily="2" charset="-122"/>
              </a:rPr>
              <a:t>donde </a:t>
            </a:r>
            <a:r>
              <a:rPr lang="es-ES_tradnl" altLang="zh-CN" sz="2000" dirty="0">
                <a:solidFill>
                  <a:srgbClr val="00008C"/>
                </a:solidFill>
                <a:ea typeface="SimSun" pitchFamily="2" charset="-122"/>
              </a:rPr>
              <a:t>(</a:t>
            </a:r>
            <a:r>
              <a:rPr lang="es-ES_tradnl" altLang="zh-CN" sz="2000" i="1" dirty="0" err="1">
                <a:solidFill>
                  <a:srgbClr val="00008C"/>
                </a:solidFill>
                <a:ea typeface="SimSun" pitchFamily="2" charset="-122"/>
              </a:rPr>
              <a:t>s,t</a:t>
            </a:r>
            <a:r>
              <a:rPr lang="es-ES_tradnl" altLang="zh-CN" sz="2000" dirty="0">
                <a:solidFill>
                  <a:srgbClr val="00008C"/>
                </a:solidFill>
                <a:ea typeface="SimSun" pitchFamily="2" charset="-122"/>
              </a:rPr>
              <a:t>)</a:t>
            </a:r>
            <a:r>
              <a:rPr lang="es-ES_tradnl" altLang="zh-CN" sz="2000" i="1" dirty="0">
                <a:solidFill>
                  <a:srgbClr val="000000"/>
                </a:solidFill>
                <a:ea typeface="SimSun" pitchFamily="2" charset="-122"/>
              </a:rPr>
              <a:t> </a:t>
            </a:r>
            <a:r>
              <a:rPr lang="es-ES_tradnl" altLang="zh-CN" sz="2000" dirty="0">
                <a:solidFill>
                  <a:srgbClr val="000000"/>
                </a:solidFill>
                <a:ea typeface="SimSun" pitchFamily="2" charset="-122"/>
              </a:rPr>
              <a:t>son coordenadas en una vecindad de </a:t>
            </a:r>
            <a:r>
              <a:rPr lang="es-ES_tradnl" altLang="zh-CN" sz="2000" dirty="0">
                <a:solidFill>
                  <a:srgbClr val="00008C"/>
                </a:solidFill>
                <a:ea typeface="SimSun" pitchFamily="2" charset="-122"/>
              </a:rPr>
              <a:t>(</a:t>
            </a:r>
            <a:r>
              <a:rPr lang="es-ES_tradnl" altLang="zh-CN" sz="2000" i="1" dirty="0" err="1">
                <a:solidFill>
                  <a:srgbClr val="00008C"/>
                </a:solidFill>
                <a:ea typeface="SimSun" pitchFamily="2" charset="-122"/>
              </a:rPr>
              <a:t>x,y</a:t>
            </a:r>
            <a:r>
              <a:rPr lang="es-ES_tradnl" altLang="zh-CN" sz="2000" dirty="0">
                <a:solidFill>
                  <a:srgbClr val="00008C"/>
                </a:solidFill>
                <a:ea typeface="SimSun" pitchFamily="2" charset="-122"/>
              </a:rPr>
              <a:t>)</a:t>
            </a:r>
            <a:r>
              <a:rPr lang="es-ES_tradnl" sz="2000" dirty="0">
                <a:solidFill>
                  <a:srgbClr val="000000"/>
                </a:solidFill>
              </a:rPr>
              <a:t> </a:t>
            </a:r>
          </a:p>
          <a:p>
            <a:pPr>
              <a:lnSpc>
                <a:spcPct val="90000"/>
              </a:lnSpc>
              <a:spcBef>
                <a:spcPct val="50000"/>
              </a:spcBef>
              <a:buClr>
                <a:srgbClr val="000000"/>
              </a:buClr>
              <a:buFontTx/>
              <a:buNone/>
            </a:pPr>
            <a:r>
              <a:rPr lang="es-ES" sz="2000" dirty="0">
                <a:solidFill>
                  <a:srgbClr val="000000"/>
                </a:solidFill>
              </a:rPr>
              <a:t>Cuando la </a:t>
            </a:r>
            <a:r>
              <a:rPr lang="es-ES" sz="2000" i="1" dirty="0" smtClean="0">
                <a:solidFill>
                  <a:srgbClr val="000000"/>
                </a:solidFill>
              </a:rPr>
              <a:t>máscara</a:t>
            </a:r>
            <a:r>
              <a:rPr lang="es-ES" sz="2000" dirty="0" smtClean="0">
                <a:solidFill>
                  <a:srgbClr val="000000"/>
                </a:solidFill>
              </a:rPr>
              <a:t> </a:t>
            </a:r>
            <a:r>
              <a:rPr lang="es-ES" sz="2000" dirty="0">
                <a:solidFill>
                  <a:srgbClr val="000000"/>
                </a:solidFill>
              </a:rPr>
              <a:t>es simétrica (lo habitual) correlación y convolución son lo mismo, de ahí que para aplicar el operador convolución se use en realidad el operador correlación.</a:t>
            </a:r>
            <a:endParaRPr lang="es-ES_tradnl" sz="2000" i="1" dirty="0">
              <a:solidFill>
                <a:srgbClr val="000000"/>
              </a:solidFill>
            </a:endParaRPr>
          </a:p>
          <a:p>
            <a:pPr>
              <a:lnSpc>
                <a:spcPct val="90000"/>
              </a:lnSpc>
              <a:spcBef>
                <a:spcPct val="50000"/>
              </a:spcBef>
              <a:buClr>
                <a:srgbClr val="000000"/>
              </a:buClr>
              <a:buFontTx/>
              <a:buNone/>
            </a:pPr>
            <a:r>
              <a:rPr lang="es-ES_tradnl" sz="2000" i="1" dirty="0">
                <a:solidFill>
                  <a:srgbClr val="7F7F7F"/>
                </a:solidFill>
              </a:rPr>
              <a:t>	</a:t>
            </a:r>
          </a:p>
        </p:txBody>
      </p:sp>
      <p:sp>
        <p:nvSpPr>
          <p:cNvPr id="1126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1269" name="Text Box 7"/>
          <p:cNvSpPr txBox="1">
            <a:spLocks noChangeArrowheads="1"/>
          </p:cNvSpPr>
          <p:nvPr/>
        </p:nvSpPr>
        <p:spPr bwMode="auto">
          <a:xfrm>
            <a:off x="5486400" y="27432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eaLnBrk="1" hangingPunct="1">
              <a:spcBef>
                <a:spcPct val="50000"/>
              </a:spcBef>
            </a:pPr>
            <a:endParaRPr lang="es-ES_tradnl">
              <a:latin typeface="Times New Roman" pitchFamily="18" charset="0"/>
            </a:endParaRPr>
          </a:p>
        </p:txBody>
      </p:sp>
      <p:sp>
        <p:nvSpPr>
          <p:cNvPr id="1127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11271" name="2 Objeto"/>
          <p:cNvGraphicFramePr>
            <a:graphicFrameLocks noChangeAspect="1"/>
          </p:cNvGraphicFramePr>
          <p:nvPr>
            <p:extLst>
              <p:ext uri="{D42A27DB-BD31-4B8C-83A1-F6EECF244321}">
                <p14:modId xmlns:p14="http://schemas.microsoft.com/office/powerpoint/2010/main" val="2623963211"/>
              </p:ext>
            </p:extLst>
          </p:nvPr>
        </p:nvGraphicFramePr>
        <p:xfrm>
          <a:off x="1873250" y="1941513"/>
          <a:ext cx="5084763" cy="998537"/>
        </p:xfrm>
        <a:graphic>
          <a:graphicData uri="http://schemas.openxmlformats.org/presentationml/2006/ole">
            <mc:AlternateContent xmlns:mc="http://schemas.openxmlformats.org/markup-compatibility/2006">
              <mc:Choice xmlns:v="urn:schemas-microsoft-com:vml" Requires="v">
                <p:oleObj spid="_x0000_s11307" name="Ecuación" r:id="rId4" imgW="2057400" imgH="406080" progId="Equation.3">
                  <p:embed/>
                </p:oleObj>
              </mc:Choice>
              <mc:Fallback>
                <p:oleObj name="Ecuación" r:id="rId4" imgW="2057400" imgH="406080" progId="Equation.3">
                  <p:embed/>
                  <p:pic>
                    <p:nvPicPr>
                      <p:cNvPr id="0" name="2 Objeto"/>
                      <p:cNvPicPr>
                        <a:picLocks noChangeAspect="1" noChangeArrowheads="1"/>
                      </p:cNvPicPr>
                      <p:nvPr/>
                    </p:nvPicPr>
                    <p:blipFill>
                      <a:blip r:embed="rId5"/>
                      <a:srcRect/>
                      <a:stretch>
                        <a:fillRect/>
                      </a:stretch>
                    </p:blipFill>
                    <p:spPr bwMode="auto">
                      <a:xfrm>
                        <a:off x="1873250" y="1941513"/>
                        <a:ext cx="508476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1 Marcador de pie de página"/>
          <p:cNvSpPr txBox="1">
            <a:spLocks/>
          </p:cNvSpPr>
          <p:nvPr/>
        </p:nvSpPr>
        <p:spPr>
          <a:xfrm>
            <a:off x="3034166" y="6267450"/>
            <a:ext cx="3794187" cy="476250"/>
          </a:xfrm>
          <a:prstGeom prst="rect">
            <a:avLst/>
          </a:prstGeom>
          <a:noFill/>
        </p:spPr>
        <p:txBody>
          <a:bodyPr/>
          <a:lstStyle>
            <a:defPPr>
              <a:defRPr lang="en-US"/>
            </a:defPPr>
            <a:lvl1pPr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buClr>
                <a:schemeClr val="bg1"/>
              </a:buClr>
              <a:buChar char="•"/>
              <a:defRPr sz="2400" kern="1200">
                <a:solidFill>
                  <a:schemeClr val="tx1"/>
                </a:solidFill>
                <a:latin typeface="Times New Roman" pitchFamily="18" charset="0"/>
                <a:ea typeface="+mn-ea"/>
                <a:cs typeface="+mn-cs"/>
              </a:defRPr>
            </a:lvl9pPr>
          </a:lstStyle>
          <a:p>
            <a:pPr eaLnBrk="1" hangingPunct="1"/>
            <a:r>
              <a:rPr lang="es-ES" sz="1400" dirty="0" smtClean="0">
                <a:latin typeface="Arial" charset="0"/>
              </a:rPr>
              <a:t>Visión Artificial Industrial. Univ. Valladolid</a:t>
            </a:r>
          </a:p>
        </p:txBody>
      </p:sp>
      <p:sp>
        <p:nvSpPr>
          <p:cNvPr id="10" name="Text Box 472"/>
          <p:cNvSpPr txBox="1">
            <a:spLocks noChangeArrowheads="1"/>
          </p:cNvSpPr>
          <p:nvPr/>
        </p:nvSpPr>
        <p:spPr bwMode="auto">
          <a:xfrm>
            <a:off x="533400" y="22734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Clr>
                <a:schemeClr val="bg1"/>
              </a:buClr>
              <a:buChar char="•"/>
              <a:defRPr sz="2400">
                <a:solidFill>
                  <a:schemeClr val="tx1"/>
                </a:solidFill>
                <a:latin typeface="Arial" charset="0"/>
              </a:defRPr>
            </a:lvl6pPr>
            <a:lvl7pPr marL="2971800" indent="-228600" eaLnBrk="0" fontAlgn="base" hangingPunct="0">
              <a:spcBef>
                <a:spcPct val="0"/>
              </a:spcBef>
              <a:spcAft>
                <a:spcPct val="0"/>
              </a:spcAft>
              <a:buClr>
                <a:schemeClr val="bg1"/>
              </a:buClr>
              <a:buChar char="•"/>
              <a:defRPr sz="2400">
                <a:solidFill>
                  <a:schemeClr val="tx1"/>
                </a:solidFill>
                <a:latin typeface="Arial" charset="0"/>
              </a:defRPr>
            </a:lvl7pPr>
            <a:lvl8pPr marL="3429000" indent="-228600" eaLnBrk="0" fontAlgn="base" hangingPunct="0">
              <a:spcBef>
                <a:spcPct val="0"/>
              </a:spcBef>
              <a:spcAft>
                <a:spcPct val="0"/>
              </a:spcAft>
              <a:buClr>
                <a:schemeClr val="bg1"/>
              </a:buClr>
              <a:buChar char="•"/>
              <a:defRPr sz="2400">
                <a:solidFill>
                  <a:schemeClr val="tx1"/>
                </a:solidFill>
                <a:latin typeface="Arial" charset="0"/>
              </a:defRPr>
            </a:lvl8pPr>
            <a:lvl9pPr marL="3886200" indent="-228600" eaLnBrk="0" fontAlgn="base" hangingPunct="0">
              <a:spcBef>
                <a:spcPct val="0"/>
              </a:spcBef>
              <a:spcAft>
                <a:spcPct val="0"/>
              </a:spcAft>
              <a:buClr>
                <a:schemeClr val="bg1"/>
              </a:buClr>
              <a:buChar char="•"/>
              <a:defRPr sz="2400">
                <a:solidFill>
                  <a:schemeClr val="tx1"/>
                </a:solidFill>
                <a:latin typeface="Arial" charset="0"/>
              </a:defRPr>
            </a:lvl9pPr>
          </a:lstStyle>
          <a:p>
            <a:pPr>
              <a:buClrTx/>
              <a:buFontTx/>
              <a:buNone/>
            </a:pPr>
            <a:r>
              <a:rPr lang="en-US" sz="2800" b="1" dirty="0" smtClean="0">
                <a:solidFill>
                  <a:srgbClr val="000000"/>
                </a:solidFill>
              </a:rPr>
              <a:t>1</a:t>
            </a:r>
            <a:r>
              <a:rPr lang="en-US" sz="2800" b="1" dirty="0">
                <a:solidFill>
                  <a:srgbClr val="000000"/>
                </a:solidFill>
              </a:rPr>
              <a:t>. </a:t>
            </a:r>
            <a:r>
              <a:rPr lang="en-US" sz="2800" b="1" dirty="0" err="1">
                <a:solidFill>
                  <a:srgbClr val="000000"/>
                </a:solidFill>
              </a:rPr>
              <a:t>Filtros</a:t>
            </a:r>
            <a:r>
              <a:rPr lang="en-US" sz="2800" b="1" dirty="0">
                <a:solidFill>
                  <a:srgbClr val="000000"/>
                </a:solidFill>
              </a:rPr>
              <a:t> </a:t>
            </a:r>
            <a:r>
              <a:rPr lang="en-US" sz="2800" b="1" dirty="0" err="1">
                <a:solidFill>
                  <a:srgbClr val="000000"/>
                </a:solidFill>
              </a:rPr>
              <a:t>Lineales</a:t>
            </a:r>
            <a:r>
              <a:rPr lang="en-US" sz="2800" b="1" dirty="0">
                <a:solidFill>
                  <a:srgbClr val="000000"/>
                </a:solidFill>
              </a:rPr>
              <a:t>. </a:t>
            </a:r>
            <a:r>
              <a:rPr lang="en-US" sz="2800" b="1" dirty="0" smtClean="0">
                <a:solidFill>
                  <a:srgbClr val="000000"/>
                </a:solidFill>
              </a:rPr>
              <a:t>La convolución.</a:t>
            </a:r>
            <a:endParaRPr lang="en-US" sz="2800" b="1" dirty="0">
              <a:solidFill>
                <a:srgbClr val="00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UBLISH_TITLE" val="filtradodeimagenes"/>
  <p:tag name="ARTICULATE_PUBLISH_PATH" val="C:\Documents and Settings\eusfue\Mis documentos\Expos"/>
  <p:tag name="ARTICULATE_LOGO" val="(None selected)"/>
  <p:tag name="ARTICULATE_PRESENTER" val="(None selected)"/>
  <p:tag name="ARTICULATE_LMS" val="0"/>
  <p:tag name="ARTICULATE_TEMPLATE" val="Corporate Communications"/>
  <p:tag name="LMS_PUBLISH" val="No"/>
  <p:tag name="LAUNCHINNEWWINDOW" val="0"/>
  <p:tag name="LASTPUBLISHED" val="C:\Documents and Settings\eusfue\Mis documentos\Expos\Filtros1\player.html"/>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h(u,v) = \frac{1}{2 \pi \sigma^2} e^{-\frac{u^2+v^2}{\sigma^2}}&#10;\]&#10;\end{document}&#10;"/>
  <p:tag name="EXTERNALNAME" val="Edittex"/>
  <p:tag name="BLEND" val="False"/>
  <p:tag name="TRANSPARENT" val="False"/>
  <p:tag name="BITMAPFORMAT" val="bmpmono"/>
  <p:tag name="DEBUGINTERACTIVE" val="True"/>
  <p:tag name="ORIGWIDTH" val="820.75"/>
</p:tagLst>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bg1"/>
          </a:buClr>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bg1"/>
          </a:buClr>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17951</TotalTime>
  <Words>3438</Words>
  <Application>Microsoft Office PowerPoint</Application>
  <PresentationFormat>Presentación en pantalla (4:3)</PresentationFormat>
  <Paragraphs>996</Paragraphs>
  <Slides>41</Slides>
  <Notes>27</Notes>
  <HiddenSlides>0</HiddenSlides>
  <MMClips>0</MMClips>
  <ScaleCrop>false</ScaleCrop>
  <HeadingPairs>
    <vt:vector size="6" baseType="variant">
      <vt:variant>
        <vt:lpstr>Tema</vt:lpstr>
      </vt:variant>
      <vt:variant>
        <vt:i4>1</vt:i4>
      </vt:variant>
      <vt:variant>
        <vt:lpstr>Servidores OLE incrustados</vt:lpstr>
      </vt:variant>
      <vt:variant>
        <vt:i4>4</vt:i4>
      </vt:variant>
      <vt:variant>
        <vt:lpstr>Títulos de diapositiva</vt:lpstr>
      </vt:variant>
      <vt:variant>
        <vt:i4>41</vt:i4>
      </vt:variant>
    </vt:vector>
  </HeadingPairs>
  <TitlesOfParts>
    <vt:vector size="46" baseType="lpstr">
      <vt:lpstr>Blueprint</vt:lpstr>
      <vt:lpstr>Ecuación</vt:lpstr>
      <vt:lpstr>Equation</vt:lpstr>
      <vt:lpstr>Photo Editor Photo</vt:lpstr>
      <vt:lpstr>Formel</vt:lpstr>
      <vt:lpstr>6. Filtrado.</vt:lpstr>
      <vt:lpstr>Filtrado.</vt:lpstr>
      <vt:lpstr>Introducción</vt:lpstr>
      <vt:lpstr>Introducción. </vt:lpstr>
      <vt:lpstr>1. Filtros lineales</vt:lpstr>
      <vt:lpstr>1. Filtros lineales</vt:lpstr>
      <vt:lpstr>Presentación de PowerPoint</vt:lpstr>
      <vt:lpstr>Presentación de PowerPoint</vt:lpstr>
      <vt:lpstr>Presentación de PowerPoint</vt:lpstr>
      <vt:lpstr>Presentación de PowerPoint</vt:lpstr>
      <vt:lpstr>2. El ruido en las imágenes</vt:lpstr>
      <vt:lpstr>2. El ruido en las imágenes</vt:lpstr>
      <vt:lpstr>2. El ruido en las imágenes</vt:lpstr>
      <vt:lpstr>2. El ruido en las imágenes</vt:lpstr>
      <vt:lpstr>2. El ruido en las imágenes</vt:lpstr>
      <vt:lpstr>2. El ruido en las imágenes</vt:lpstr>
      <vt:lpstr>3. Filtros de suavizado .  </vt:lpstr>
      <vt:lpstr>3. Filtros suav. lineales.  F. de la media. </vt:lpstr>
      <vt:lpstr>3. Filtros suav. lineales.  F. de la media. </vt:lpstr>
      <vt:lpstr>3. Filtros suav. lineales.  F. de la media. </vt:lpstr>
      <vt:lpstr>3. Filtros suav. lineales.  F. de la media. </vt:lpstr>
      <vt:lpstr>3. Filtros suav. lineales.  Filtro Gaussiano. </vt:lpstr>
      <vt:lpstr>3. Filtros suav. lineales.  Filtro Gaussiano. </vt:lpstr>
      <vt:lpstr>3. Filtros suav. lineales.  Filtro Gaussiano. </vt:lpstr>
      <vt:lpstr>3. Filtros suav. lineales.  Filtro Gaussiano. </vt:lpstr>
      <vt:lpstr>3. Filtros suav. lineales.  Filtro Gaussiano. </vt:lpstr>
      <vt:lpstr>3. Filtros de suavizado lineales.   </vt:lpstr>
      <vt:lpstr>4. Filtros de suavizado no lineales.  </vt:lpstr>
      <vt:lpstr>4. Filtros Suav. no lineales.  F. de la mediana. </vt:lpstr>
      <vt:lpstr>4. Filtros Suav. no lineales.  F. de la mediana. </vt:lpstr>
      <vt:lpstr>4. Filtros Suav. no lineales.  F. de la mediana. </vt:lpstr>
      <vt:lpstr>4. Filtros Suav. no lineales.  F. de la mediana. </vt:lpstr>
      <vt:lpstr>4. Filtros Suav. no lineales.  F. de la mediana. </vt:lpstr>
      <vt:lpstr>4. Filtros Suav. no lineales.  F. de la mediana. </vt:lpstr>
      <vt:lpstr>5. Otros Filtros.  Filtro del mínimo. </vt:lpstr>
      <vt:lpstr>5. Otros Filtros.  Filtro del mínimo. </vt:lpstr>
      <vt:lpstr>5. Otros Filtros.  Filtro del máximo. </vt:lpstr>
      <vt:lpstr>5. Otros Filtros.  Filtro del máximo. </vt:lpstr>
      <vt:lpstr>5. Otros Filtros.  Filtros  de realzado. </vt:lpstr>
      <vt:lpstr>6. Filtrado de imágenes con MATLAB</vt:lpstr>
      <vt:lpstr>7. Conclusiones</vt:lpstr>
    </vt:vector>
  </TitlesOfParts>
  <Company>Universidad de Valladolid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Morfología Matemática</dc:title>
  <dc:creator>Félix Miguel Trespaderne</dc:creator>
  <cp:lastModifiedBy>Eusebio</cp:lastModifiedBy>
  <cp:revision>394</cp:revision>
  <dcterms:created xsi:type="dcterms:W3CDTF">2002-03-30T04:23:14Z</dcterms:created>
  <dcterms:modified xsi:type="dcterms:W3CDTF">2013-04-10T17:14:11Z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filtradodeimagenes</vt:lpwstr>
  </property>
</Properties>
</file>